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1" r:id="rId3"/>
    <p:sldId id="265" r:id="rId4"/>
    <p:sldId id="267" r:id="rId5"/>
    <p:sldId id="266" r:id="rId6"/>
    <p:sldId id="261" r:id="rId7"/>
    <p:sldId id="263" r:id="rId8"/>
    <p:sldId id="268" r:id="rId9"/>
    <p:sldId id="260" r:id="rId10"/>
    <p:sldId id="264" r:id="rId11"/>
    <p:sldId id="262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5143500" type="screen16x9"/>
  <p:notesSz cx="6858000" cy="9144000"/>
  <p:embeddedFontLst>
    <p:embeddedFont>
      <p:font typeface="Franklin Gothic" panose="020B0604020202020204" charset="0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914248-F46F-883F-3149-B0AFAB62E7AF}" v="1464" dt="2021-11-03T19:40:22.175"/>
    <p1510:client id="{640F13E4-7435-3A8F-5681-33C8A29EBA51}" v="3216" dt="2021-11-09T01:26:27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shman, Adam Paul (apt4c)" userId="S::apt4c@virginia.edu::f986f384-17e3-4fde-8110-f23b5242741b" providerId="AD" clId="Web-{5B914248-F46F-883F-3149-B0AFAB62E7AF}"/>
    <pc:docChg chg="addSld delSld modSld sldOrd">
      <pc:chgData name="Tashman, Adam Paul (apt4c)" userId="S::apt4c@virginia.edu::f986f384-17e3-4fde-8110-f23b5242741b" providerId="AD" clId="Web-{5B914248-F46F-883F-3149-B0AFAB62E7AF}" dt="2021-11-03T19:40:22.175" v="940"/>
      <pc:docMkLst>
        <pc:docMk/>
      </pc:docMkLst>
      <pc:sldChg chg="addSp delSp modSp">
        <pc:chgData name="Tashman, Adam Paul (apt4c)" userId="S::apt4c@virginia.edu::f986f384-17e3-4fde-8110-f23b5242741b" providerId="AD" clId="Web-{5B914248-F46F-883F-3149-B0AFAB62E7AF}" dt="2021-11-03T19:33:44.635" v="770" actId="20577"/>
        <pc:sldMkLst>
          <pc:docMk/>
          <pc:sldMk cId="0" sldId="256"/>
        </pc:sldMkLst>
        <pc:spChg chg="add del mod">
          <ac:chgData name="Tashman, Adam Paul (apt4c)" userId="S::apt4c@virginia.edu::f986f384-17e3-4fde-8110-f23b5242741b" providerId="AD" clId="Web-{5B914248-F46F-883F-3149-B0AFAB62E7AF}" dt="2021-11-03T18:54:56.222" v="42"/>
          <ac:spMkLst>
            <pc:docMk/>
            <pc:sldMk cId="0" sldId="256"/>
            <ac:spMk id="3" creationId="{A3E9C1BF-67C0-4BB5-9F44-869D71E35116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33:44.635" v="770" actId="20577"/>
          <ac:spMkLst>
            <pc:docMk/>
            <pc:sldMk cId="0" sldId="256"/>
            <ac:spMk id="53" creationId="{00000000-0000-0000-0000-000000000000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33:33.978" v="765" actId="1076"/>
          <ac:spMkLst>
            <pc:docMk/>
            <pc:sldMk cId="0" sldId="256"/>
            <ac:spMk id="54" creationId="{00000000-0000-0000-0000-000000000000}"/>
          </ac:spMkLst>
        </pc:spChg>
        <pc:spChg chg="del">
          <ac:chgData name="Tashman, Adam Paul (apt4c)" userId="S::apt4c@virginia.edu::f986f384-17e3-4fde-8110-f23b5242741b" providerId="AD" clId="Web-{5B914248-F46F-883F-3149-B0AFAB62E7AF}" dt="2021-11-03T18:54:53.222" v="41"/>
          <ac:spMkLst>
            <pc:docMk/>
            <pc:sldMk cId="0" sldId="256"/>
            <ac:spMk id="55" creationId="{00000000-0000-0000-0000-000000000000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33:33.978" v="766" actId="1076"/>
          <ac:spMkLst>
            <pc:docMk/>
            <pc:sldMk cId="0" sldId="256"/>
            <ac:spMk id="56" creationId="{00000000-0000-0000-0000-000000000000}"/>
          </ac:spMkLst>
        </pc:spChg>
      </pc:sldChg>
      <pc:sldChg chg="del">
        <pc:chgData name="Tashman, Adam Paul (apt4c)" userId="S::apt4c@virginia.edu::f986f384-17e3-4fde-8110-f23b5242741b" providerId="AD" clId="Web-{5B914248-F46F-883F-3149-B0AFAB62E7AF}" dt="2021-11-03T18:55:04.316" v="43"/>
        <pc:sldMkLst>
          <pc:docMk/>
          <pc:sldMk cId="0" sldId="257"/>
        </pc:sldMkLst>
      </pc:sldChg>
      <pc:sldChg chg="addSp delSp modSp">
        <pc:chgData name="Tashman, Adam Paul (apt4c)" userId="S::apt4c@virginia.edu::f986f384-17e3-4fde-8110-f23b5242741b" providerId="AD" clId="Web-{5B914248-F46F-883F-3149-B0AFAB62E7AF}" dt="2021-11-03T18:58:10.883" v="143" actId="20577"/>
        <pc:sldMkLst>
          <pc:docMk/>
          <pc:sldMk cId="0" sldId="258"/>
        </pc:sldMkLst>
        <pc:spChg chg="add del mod">
          <ac:chgData name="Tashman, Adam Paul (apt4c)" userId="S::apt4c@virginia.edu::f986f384-17e3-4fde-8110-f23b5242741b" providerId="AD" clId="Web-{5B914248-F46F-883F-3149-B0AFAB62E7AF}" dt="2021-11-03T18:55:19.442" v="54"/>
          <ac:spMkLst>
            <pc:docMk/>
            <pc:sldMk cId="0" sldId="258"/>
            <ac:spMk id="3" creationId="{1CDA2F32-6F11-4C14-983C-A435B4D3DA0E}"/>
          </ac:spMkLst>
        </pc:spChg>
        <pc:spChg chg="del">
          <ac:chgData name="Tashman, Adam Paul (apt4c)" userId="S::apt4c@virginia.edu::f986f384-17e3-4fde-8110-f23b5242741b" providerId="AD" clId="Web-{5B914248-F46F-883F-3149-B0AFAB62E7AF}" dt="2021-11-03T18:55:16.223" v="53"/>
          <ac:spMkLst>
            <pc:docMk/>
            <pc:sldMk cId="0" sldId="258"/>
            <ac:spMk id="91" creationId="{00000000-0000-0000-0000-000000000000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8:58:10.883" v="143" actId="20577"/>
          <ac:spMkLst>
            <pc:docMk/>
            <pc:sldMk cId="0" sldId="258"/>
            <ac:spMk id="92" creationId="{00000000-0000-0000-0000-000000000000}"/>
          </ac:spMkLst>
        </pc:spChg>
      </pc:sldChg>
      <pc:sldChg chg="addSp modSp ord">
        <pc:chgData name="Tashman, Adam Paul (apt4c)" userId="S::apt4c@virginia.edu::f986f384-17e3-4fde-8110-f23b5242741b" providerId="AD" clId="Web-{5B914248-F46F-883F-3149-B0AFAB62E7AF}" dt="2021-11-03T19:34:20.167" v="777" actId="20577"/>
        <pc:sldMkLst>
          <pc:docMk/>
          <pc:sldMk cId="0" sldId="259"/>
        </pc:sldMkLst>
        <pc:spChg chg="add mod">
          <ac:chgData name="Tashman, Adam Paul (apt4c)" userId="S::apt4c@virginia.edu::f986f384-17e3-4fde-8110-f23b5242741b" providerId="AD" clId="Web-{5B914248-F46F-883F-3149-B0AFAB62E7AF}" dt="2021-11-03T19:34:20.167" v="777" actId="20577"/>
          <ac:spMkLst>
            <pc:docMk/>
            <pc:sldMk cId="0" sldId="259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8:55:57.677" v="67" actId="20577"/>
          <ac:spMkLst>
            <pc:docMk/>
            <pc:sldMk cId="0" sldId="259"/>
            <ac:spMk id="98" creationId="{00000000-0000-0000-0000-000000000000}"/>
          </ac:spMkLst>
        </pc:spChg>
      </pc:sldChg>
      <pc:sldChg chg="modSp add del ord replId">
        <pc:chgData name="Tashman, Adam Paul (apt4c)" userId="S::apt4c@virginia.edu::f986f384-17e3-4fde-8110-f23b5242741b" providerId="AD" clId="Web-{5B914248-F46F-883F-3149-B0AFAB62E7AF}" dt="2021-11-03T19:01:42.451" v="161"/>
        <pc:sldMkLst>
          <pc:docMk/>
          <pc:sldMk cId="3596777518" sldId="260"/>
        </pc:sldMkLst>
        <pc:spChg chg="mod">
          <ac:chgData name="Tashman, Adam Paul (apt4c)" userId="S::apt4c@virginia.edu::f986f384-17e3-4fde-8110-f23b5242741b" providerId="AD" clId="Web-{5B914248-F46F-883F-3149-B0AFAB62E7AF}" dt="2021-11-03T18:59:41.932" v="158" actId="20577"/>
          <ac:spMkLst>
            <pc:docMk/>
            <pc:sldMk cId="3596777518" sldId="260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8:59:23.619" v="150" actId="20577"/>
          <ac:spMkLst>
            <pc:docMk/>
            <pc:sldMk cId="3596777518" sldId="260"/>
            <ac:spMk id="98" creationId="{00000000-0000-0000-0000-000000000000}"/>
          </ac:spMkLst>
        </pc:spChg>
      </pc:sldChg>
      <pc:sldChg chg="modSp add del replId">
        <pc:chgData name="Tashman, Adam Paul (apt4c)" userId="S::apt4c@virginia.edu::f986f384-17e3-4fde-8110-f23b5242741b" providerId="AD" clId="Web-{5B914248-F46F-883F-3149-B0AFAB62E7AF}" dt="2021-11-03T19:38:54.829" v="936" actId="20577"/>
        <pc:sldMkLst>
          <pc:docMk/>
          <pc:sldMk cId="1515010028" sldId="261"/>
        </pc:sldMkLst>
        <pc:spChg chg="mod">
          <ac:chgData name="Tashman, Adam Paul (apt4c)" userId="S::apt4c@virginia.edu::f986f384-17e3-4fde-8110-f23b5242741b" providerId="AD" clId="Web-{5B914248-F46F-883F-3149-B0AFAB62E7AF}" dt="2021-11-03T19:38:54.829" v="936" actId="20577"/>
          <ac:spMkLst>
            <pc:docMk/>
            <pc:sldMk cId="1515010028" sldId="261"/>
            <ac:spMk id="92" creationId="{00000000-0000-0000-0000-000000000000}"/>
          </ac:spMkLst>
        </pc:spChg>
      </pc:sldChg>
      <pc:sldChg chg="modSp add del ord replId">
        <pc:chgData name="Tashman, Adam Paul (apt4c)" userId="S::apt4c@virginia.edu::f986f384-17e3-4fde-8110-f23b5242741b" providerId="AD" clId="Web-{5B914248-F46F-883F-3149-B0AFAB62E7AF}" dt="2021-11-03T19:10:03.368" v="335" actId="1076"/>
        <pc:sldMkLst>
          <pc:docMk/>
          <pc:sldMk cId="2717848773" sldId="262"/>
        </pc:sldMkLst>
        <pc:spChg chg="mod">
          <ac:chgData name="Tashman, Adam Paul (apt4c)" userId="S::apt4c@virginia.edu::f986f384-17e3-4fde-8110-f23b5242741b" providerId="AD" clId="Web-{5B914248-F46F-883F-3149-B0AFAB62E7AF}" dt="2021-11-03T19:10:03.368" v="335" actId="1076"/>
          <ac:spMkLst>
            <pc:docMk/>
            <pc:sldMk cId="2717848773" sldId="262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03:48.579" v="211" actId="20577"/>
          <ac:spMkLst>
            <pc:docMk/>
            <pc:sldMk cId="2717848773" sldId="262"/>
            <ac:spMk id="98" creationId="{00000000-0000-0000-0000-000000000000}"/>
          </ac:spMkLst>
        </pc:spChg>
      </pc:sldChg>
      <pc:sldChg chg="modSp add del replId">
        <pc:chgData name="Tashman, Adam Paul (apt4c)" userId="S::apt4c@virginia.edu::f986f384-17e3-4fde-8110-f23b5242741b" providerId="AD" clId="Web-{5B914248-F46F-883F-3149-B0AFAB62E7AF}" dt="2021-11-03T19:17:07.565" v="487"/>
        <pc:sldMkLst>
          <pc:docMk/>
          <pc:sldMk cId="1717793889" sldId="263"/>
        </pc:sldMkLst>
        <pc:spChg chg="mod">
          <ac:chgData name="Tashman, Adam Paul (apt4c)" userId="S::apt4c@virginia.edu::f986f384-17e3-4fde-8110-f23b5242741b" providerId="AD" clId="Web-{5B914248-F46F-883F-3149-B0AFAB62E7AF}" dt="2021-11-03T19:16:09.455" v="467" actId="20577"/>
          <ac:spMkLst>
            <pc:docMk/>
            <pc:sldMk cId="1717793889" sldId="263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11:02.432" v="352" actId="20577"/>
          <ac:spMkLst>
            <pc:docMk/>
            <pc:sldMk cId="1717793889" sldId="263"/>
            <ac:spMk id="98" creationId="{00000000-0000-0000-0000-000000000000}"/>
          </ac:spMkLst>
        </pc:spChg>
      </pc:sldChg>
      <pc:sldChg chg="addSp delSp modSp add del ord replId">
        <pc:chgData name="Tashman, Adam Paul (apt4c)" userId="S::apt4c@virginia.edu::f986f384-17e3-4fde-8110-f23b5242741b" providerId="AD" clId="Web-{5B914248-F46F-883F-3149-B0AFAB62E7AF}" dt="2021-11-03T19:20:49.805" v="515" actId="20577"/>
        <pc:sldMkLst>
          <pc:docMk/>
          <pc:sldMk cId="396149970" sldId="264"/>
        </pc:sldMkLst>
        <pc:spChg chg="mod">
          <ac:chgData name="Tashman, Adam Paul (apt4c)" userId="S::apt4c@virginia.edu::f986f384-17e3-4fde-8110-f23b5242741b" providerId="AD" clId="Web-{5B914248-F46F-883F-3149-B0AFAB62E7AF}" dt="2021-11-03T19:20:49.805" v="515" actId="20577"/>
          <ac:spMkLst>
            <pc:docMk/>
            <pc:sldMk cId="396149970" sldId="264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19:46.678" v="509" actId="20577"/>
          <ac:spMkLst>
            <pc:docMk/>
            <pc:sldMk cId="396149970" sldId="264"/>
            <ac:spMk id="98" creationId="{00000000-0000-0000-0000-000000000000}"/>
          </ac:spMkLst>
        </pc:spChg>
        <pc:picChg chg="add del mod">
          <ac:chgData name="Tashman, Adam Paul (apt4c)" userId="S::apt4c@virginia.edu::f986f384-17e3-4fde-8110-f23b5242741b" providerId="AD" clId="Web-{5B914248-F46F-883F-3149-B0AFAB62E7AF}" dt="2021-11-03T19:19:37.334" v="507"/>
          <ac:picMkLst>
            <pc:docMk/>
            <pc:sldMk cId="396149970" sldId="264"/>
            <ac:picMk id="3" creationId="{C400F747-B303-4C17-A0A1-27B09575067B}"/>
          </ac:picMkLst>
        </pc:picChg>
      </pc:sldChg>
      <pc:sldChg chg="modSp add del replId">
        <pc:chgData name="Tashman, Adam Paul (apt4c)" userId="S::apt4c@virginia.edu::f986f384-17e3-4fde-8110-f23b5242741b" providerId="AD" clId="Web-{5B914248-F46F-883F-3149-B0AFAB62E7AF}" dt="2021-11-03T19:15:43.345" v="466" actId="20577"/>
        <pc:sldMkLst>
          <pc:docMk/>
          <pc:sldMk cId="2276605118" sldId="265"/>
        </pc:sldMkLst>
        <pc:spChg chg="mod">
          <ac:chgData name="Tashman, Adam Paul (apt4c)" userId="S::apt4c@virginia.edu::f986f384-17e3-4fde-8110-f23b5242741b" providerId="AD" clId="Web-{5B914248-F46F-883F-3149-B0AFAB62E7AF}" dt="2021-11-03T19:15:36.470" v="465" actId="20577"/>
          <ac:spMkLst>
            <pc:docMk/>
            <pc:sldMk cId="2276605118" sldId="265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15:43.345" v="466" actId="20577"/>
          <ac:spMkLst>
            <pc:docMk/>
            <pc:sldMk cId="2276605118" sldId="265"/>
            <ac:spMk id="98" creationId="{00000000-0000-0000-0000-000000000000}"/>
          </ac:spMkLst>
        </pc:spChg>
      </pc:sldChg>
      <pc:sldChg chg="add del replId">
        <pc:chgData name="Tashman, Adam Paul (apt4c)" userId="S::apt4c@virginia.edu::f986f384-17e3-4fde-8110-f23b5242741b" providerId="AD" clId="Web-{5B914248-F46F-883F-3149-B0AFAB62E7AF}" dt="2021-11-03T19:16:56.815" v="485"/>
        <pc:sldMkLst>
          <pc:docMk/>
          <pc:sldMk cId="1090148607" sldId="266"/>
        </pc:sldMkLst>
      </pc:sldChg>
      <pc:sldChg chg="modSp add replId">
        <pc:chgData name="Tashman, Adam Paul (apt4c)" userId="S::apt4c@virginia.edu::f986f384-17e3-4fde-8110-f23b5242741b" providerId="AD" clId="Web-{5B914248-F46F-883F-3149-B0AFAB62E7AF}" dt="2021-11-03T19:19:13.834" v="505" actId="14100"/>
        <pc:sldMkLst>
          <pc:docMk/>
          <pc:sldMk cId="1158167883" sldId="266"/>
        </pc:sldMkLst>
        <pc:spChg chg="mod">
          <ac:chgData name="Tashman, Adam Paul (apt4c)" userId="S::apt4c@virginia.edu::f986f384-17e3-4fde-8110-f23b5242741b" providerId="AD" clId="Web-{5B914248-F46F-883F-3149-B0AFAB62E7AF}" dt="2021-11-03T19:19:08.974" v="503" actId="20577"/>
          <ac:spMkLst>
            <pc:docMk/>
            <pc:sldMk cId="1158167883" sldId="266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19:01.943" v="500" actId="20577"/>
          <ac:spMkLst>
            <pc:docMk/>
            <pc:sldMk cId="1158167883" sldId="266"/>
            <ac:spMk id="98" creationId="{00000000-0000-0000-0000-000000000000}"/>
          </ac:spMkLst>
        </pc:spChg>
        <pc:picChg chg="mod">
          <ac:chgData name="Tashman, Adam Paul (apt4c)" userId="S::apt4c@virginia.edu::f986f384-17e3-4fde-8110-f23b5242741b" providerId="AD" clId="Web-{5B914248-F46F-883F-3149-B0AFAB62E7AF}" dt="2021-11-03T19:19:13.834" v="505" actId="14100"/>
          <ac:picMkLst>
            <pc:docMk/>
            <pc:sldMk cId="1158167883" sldId="266"/>
            <ac:picMk id="3" creationId="{C400F747-B303-4C17-A0A1-27B09575067B}"/>
          </ac:picMkLst>
        </pc:picChg>
      </pc:sldChg>
      <pc:sldChg chg="del">
        <pc:chgData name="Tashman, Adam Paul (apt4c)" userId="S::apt4c@virginia.edu::f986f384-17e3-4fde-8110-f23b5242741b" providerId="AD" clId="Web-{5B914248-F46F-883F-3149-B0AFAB62E7AF}" dt="2021-11-03T18:55:25.832" v="60"/>
        <pc:sldMkLst>
          <pc:docMk/>
          <pc:sldMk cId="1594295398" sldId="267"/>
        </pc:sldMkLst>
      </pc:sldChg>
      <pc:sldChg chg="modSp add replId">
        <pc:chgData name="Tashman, Adam Paul (apt4c)" userId="S::apt4c@virginia.edu::f986f384-17e3-4fde-8110-f23b5242741b" providerId="AD" clId="Web-{5B914248-F46F-883F-3149-B0AFAB62E7AF}" dt="2021-11-03T19:24:41.279" v="607" actId="20577"/>
        <pc:sldMkLst>
          <pc:docMk/>
          <pc:sldMk cId="4294453091" sldId="267"/>
        </pc:sldMkLst>
        <pc:spChg chg="mod">
          <ac:chgData name="Tashman, Adam Paul (apt4c)" userId="S::apt4c@virginia.edu::f986f384-17e3-4fde-8110-f23b5242741b" providerId="AD" clId="Web-{5B914248-F46F-883F-3149-B0AFAB62E7AF}" dt="2021-11-03T19:24:32.325" v="601" actId="20577"/>
          <ac:spMkLst>
            <pc:docMk/>
            <pc:sldMk cId="4294453091" sldId="267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24:41.279" v="607" actId="20577"/>
          <ac:spMkLst>
            <pc:docMk/>
            <pc:sldMk cId="4294453091" sldId="267"/>
            <ac:spMk id="98" creationId="{00000000-0000-0000-0000-000000000000}"/>
          </ac:spMkLst>
        </pc:spChg>
      </pc:sldChg>
      <pc:sldChg chg="modSp add ord replId">
        <pc:chgData name="Tashman, Adam Paul (apt4c)" userId="S::apt4c@virginia.edu::f986f384-17e3-4fde-8110-f23b5242741b" providerId="AD" clId="Web-{5B914248-F46F-883F-3149-B0AFAB62E7AF}" dt="2021-11-03T19:28:54.691" v="702"/>
        <pc:sldMkLst>
          <pc:docMk/>
          <pc:sldMk cId="3264521796" sldId="268"/>
        </pc:sldMkLst>
        <pc:spChg chg="mod">
          <ac:chgData name="Tashman, Adam Paul (apt4c)" userId="S::apt4c@virginia.edu::f986f384-17e3-4fde-8110-f23b5242741b" providerId="AD" clId="Web-{5B914248-F46F-883F-3149-B0AFAB62E7AF}" dt="2021-11-03T19:28:06.268" v="696" actId="20577"/>
          <ac:spMkLst>
            <pc:docMk/>
            <pc:sldMk cId="3264521796" sldId="268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25:41.905" v="618" actId="20577"/>
          <ac:spMkLst>
            <pc:docMk/>
            <pc:sldMk cId="3264521796" sldId="268"/>
            <ac:spMk id="98" creationId="{00000000-0000-0000-0000-000000000000}"/>
          </ac:spMkLst>
        </pc:spChg>
      </pc:sldChg>
      <pc:sldChg chg="modSp add replId">
        <pc:chgData name="Tashman, Adam Paul (apt4c)" userId="S::apt4c@virginia.edu::f986f384-17e3-4fde-8110-f23b5242741b" providerId="AD" clId="Web-{5B914248-F46F-883F-3149-B0AFAB62E7AF}" dt="2021-11-03T19:39:11.502" v="938" actId="20577"/>
        <pc:sldMkLst>
          <pc:docMk/>
          <pc:sldMk cId="1174221289" sldId="269"/>
        </pc:sldMkLst>
        <pc:spChg chg="mod">
          <ac:chgData name="Tashman, Adam Paul (apt4c)" userId="S::apt4c@virginia.edu::f986f384-17e3-4fde-8110-f23b5242741b" providerId="AD" clId="Web-{5B914248-F46F-883F-3149-B0AFAB62E7AF}" dt="2021-11-03T19:39:11.502" v="938" actId="20577"/>
          <ac:spMkLst>
            <pc:docMk/>
            <pc:sldMk cId="1174221289" sldId="269"/>
            <ac:spMk id="92" creationId="{00000000-0000-0000-0000-000000000000}"/>
          </ac:spMkLst>
        </pc:spChg>
      </pc:sldChg>
      <pc:sldChg chg="modSp add replId">
        <pc:chgData name="Tashman, Adam Paul (apt4c)" userId="S::apt4c@virginia.edu::f986f384-17e3-4fde-8110-f23b5242741b" providerId="AD" clId="Web-{5B914248-F46F-883F-3149-B0AFAB62E7AF}" dt="2021-11-03T19:31:36.835" v="750" actId="20577"/>
        <pc:sldMkLst>
          <pc:docMk/>
          <pc:sldMk cId="3120459548" sldId="270"/>
        </pc:sldMkLst>
        <pc:spChg chg="mod">
          <ac:chgData name="Tashman, Adam Paul (apt4c)" userId="S::apt4c@virginia.edu::f986f384-17e3-4fde-8110-f23b5242741b" providerId="AD" clId="Web-{5B914248-F46F-883F-3149-B0AFAB62E7AF}" dt="2021-11-03T19:31:36.835" v="750" actId="20577"/>
          <ac:spMkLst>
            <pc:docMk/>
            <pc:sldMk cId="3120459548" sldId="270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30:39.318" v="724" actId="20577"/>
          <ac:spMkLst>
            <pc:docMk/>
            <pc:sldMk cId="3120459548" sldId="270"/>
            <ac:spMk id="98" creationId="{00000000-0000-0000-0000-000000000000}"/>
          </ac:spMkLst>
        </pc:spChg>
      </pc:sldChg>
      <pc:sldChg chg="modSp add replId">
        <pc:chgData name="Tashman, Adam Paul (apt4c)" userId="S::apt4c@virginia.edu::f986f384-17e3-4fde-8110-f23b5242741b" providerId="AD" clId="Web-{5B914248-F46F-883F-3149-B0AFAB62E7AF}" dt="2021-11-03T19:34:59.168" v="787" actId="20577"/>
        <pc:sldMkLst>
          <pc:docMk/>
          <pc:sldMk cId="229987783" sldId="271"/>
        </pc:sldMkLst>
        <pc:spChg chg="mod">
          <ac:chgData name="Tashman, Adam Paul (apt4c)" userId="S::apt4c@virginia.edu::f986f384-17e3-4fde-8110-f23b5242741b" providerId="AD" clId="Web-{5B914248-F46F-883F-3149-B0AFAB62E7AF}" dt="2021-11-03T19:34:59.168" v="787" actId="20577"/>
          <ac:spMkLst>
            <pc:docMk/>
            <pc:sldMk cId="229987783" sldId="271"/>
            <ac:spMk id="92" creationId="{00000000-0000-0000-0000-000000000000}"/>
          </ac:spMkLst>
        </pc:spChg>
      </pc:sldChg>
      <pc:sldChg chg="modSp add ord replId">
        <pc:chgData name="Tashman, Adam Paul (apt4c)" userId="S::apt4c@virginia.edu::f986f384-17e3-4fde-8110-f23b5242741b" providerId="AD" clId="Web-{5B914248-F46F-883F-3149-B0AFAB62E7AF}" dt="2021-11-03T19:38:26" v="935" actId="20577"/>
        <pc:sldMkLst>
          <pc:docMk/>
          <pc:sldMk cId="3382692217" sldId="272"/>
        </pc:sldMkLst>
        <pc:spChg chg="mod">
          <ac:chgData name="Tashman, Adam Paul (apt4c)" userId="S::apt4c@virginia.edu::f986f384-17e3-4fde-8110-f23b5242741b" providerId="AD" clId="Web-{5B914248-F46F-883F-3149-B0AFAB62E7AF}" dt="2021-11-03T19:38:26" v="935" actId="20577"/>
          <ac:spMkLst>
            <pc:docMk/>
            <pc:sldMk cId="3382692217" sldId="272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5B914248-F46F-883F-3149-B0AFAB62E7AF}" dt="2021-11-03T19:35:44.059" v="812" actId="20577"/>
          <ac:spMkLst>
            <pc:docMk/>
            <pc:sldMk cId="3382692217" sldId="272"/>
            <ac:spMk id="98" creationId="{00000000-0000-0000-0000-000000000000}"/>
          </ac:spMkLst>
        </pc:spChg>
      </pc:sldChg>
      <pc:sldChg chg="add del replId">
        <pc:chgData name="Tashman, Adam Paul (apt4c)" userId="S::apt4c@virginia.edu::f986f384-17e3-4fde-8110-f23b5242741b" providerId="AD" clId="Web-{5B914248-F46F-883F-3149-B0AFAB62E7AF}" dt="2021-11-03T19:40:22.175" v="940"/>
        <pc:sldMkLst>
          <pc:docMk/>
          <pc:sldMk cId="2250503751" sldId="273"/>
        </pc:sldMkLst>
      </pc:sldChg>
    </pc:docChg>
  </pc:docChgLst>
  <pc:docChgLst>
    <pc:chgData name="Tashman, Adam Paul (apt4c)" userId="S::apt4c@virginia.edu::f986f384-17e3-4fde-8110-f23b5242741b" providerId="AD" clId="Web-{640F13E4-7435-3A8F-5681-33C8A29EBA51}"/>
    <pc:docChg chg="addSld delSld modSld sldOrd">
      <pc:chgData name="Tashman, Adam Paul (apt4c)" userId="S::apt4c@virginia.edu::f986f384-17e3-4fde-8110-f23b5242741b" providerId="AD" clId="Web-{640F13E4-7435-3A8F-5681-33C8A29EBA51}" dt="2021-11-09T01:26:27.558" v="1865" actId="1076"/>
      <pc:docMkLst>
        <pc:docMk/>
      </pc:docMkLst>
      <pc:sldChg chg="addSp delSp modSp">
        <pc:chgData name="Tashman, Adam Paul (apt4c)" userId="S::apt4c@virginia.edu::f986f384-17e3-4fde-8110-f23b5242741b" providerId="AD" clId="Web-{640F13E4-7435-3A8F-5681-33C8A29EBA51}" dt="2021-11-09T01:10:47.202" v="1853" actId="20577"/>
        <pc:sldMkLst>
          <pc:docMk/>
          <pc:sldMk cId="0" sldId="256"/>
        </pc:sldMkLst>
        <pc:spChg chg="add del mod">
          <ac:chgData name="Tashman, Adam Paul (apt4c)" userId="S::apt4c@virginia.edu::f986f384-17e3-4fde-8110-f23b5242741b" providerId="AD" clId="Web-{640F13E4-7435-3A8F-5681-33C8A29EBA51}" dt="2021-11-09T00:11:34.875" v="25"/>
          <ac:spMkLst>
            <pc:docMk/>
            <pc:sldMk cId="0" sldId="256"/>
            <ac:spMk id="3" creationId="{E7EE05A3-7CCF-4A64-BF57-3B9712A16B9B}"/>
          </ac:spMkLst>
        </pc:spChg>
        <pc:spChg chg="add mod">
          <ac:chgData name="Tashman, Adam Paul (apt4c)" userId="S::apt4c@virginia.edu::f986f384-17e3-4fde-8110-f23b5242741b" providerId="AD" clId="Web-{640F13E4-7435-3A8F-5681-33C8A29EBA51}" dt="2021-11-09T01:10:47.202" v="1853" actId="20577"/>
          <ac:spMkLst>
            <pc:docMk/>
            <pc:sldMk cId="0" sldId="256"/>
            <ac:spMk id="4" creationId="{C2B7957B-2085-4808-A23D-91144AA1A141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11:50.031" v="28" actId="1076"/>
          <ac:spMkLst>
            <pc:docMk/>
            <pc:sldMk cId="0" sldId="256"/>
            <ac:spMk id="53" creationId="{00000000-0000-0000-0000-000000000000}"/>
          </ac:spMkLst>
        </pc:spChg>
        <pc:spChg chg="del mod">
          <ac:chgData name="Tashman, Adam Paul (apt4c)" userId="S::apt4c@virginia.edu::f986f384-17e3-4fde-8110-f23b5242741b" providerId="AD" clId="Web-{640F13E4-7435-3A8F-5681-33C8A29EBA51}" dt="2021-11-09T00:11:29.453" v="24"/>
          <ac:spMkLst>
            <pc:docMk/>
            <pc:sldMk cId="0" sldId="256"/>
            <ac:spMk id="54" creationId="{00000000-0000-0000-0000-000000000000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11:53.688" v="29" actId="1076"/>
          <ac:spMkLst>
            <pc:docMk/>
            <pc:sldMk cId="0" sldId="256"/>
            <ac:spMk id="56" creationId="{00000000-0000-0000-0000-000000000000}"/>
          </ac:spMkLst>
        </pc:spChg>
      </pc:sldChg>
      <pc:sldChg chg="del">
        <pc:chgData name="Tashman, Adam Paul (apt4c)" userId="S::apt4c@virginia.edu::f986f384-17e3-4fde-8110-f23b5242741b" providerId="AD" clId="Web-{640F13E4-7435-3A8F-5681-33C8A29EBA51}" dt="2021-11-09T00:13:01.409" v="60"/>
        <pc:sldMkLst>
          <pc:docMk/>
          <pc:sldMk cId="0" sldId="258"/>
        </pc:sldMkLst>
      </pc:sldChg>
      <pc:sldChg chg="modSp del">
        <pc:chgData name="Tashman, Adam Paul (apt4c)" userId="S::apt4c@virginia.edu::f986f384-17e3-4fde-8110-f23b5242741b" providerId="AD" clId="Web-{640F13E4-7435-3A8F-5681-33C8A29EBA51}" dt="2021-11-09T00:26:30.261" v="592"/>
        <pc:sldMkLst>
          <pc:docMk/>
          <pc:sldMk cId="0" sldId="259"/>
        </pc:sldMkLst>
        <pc:spChg chg="mod">
          <ac:chgData name="Tashman, Adam Paul (apt4c)" userId="S::apt4c@virginia.edu::f986f384-17e3-4fde-8110-f23b5242741b" providerId="AD" clId="Web-{640F13E4-7435-3A8F-5681-33C8A29EBA51}" dt="2021-11-09T00:18:30.966" v="315" actId="20577"/>
          <ac:spMkLst>
            <pc:docMk/>
            <pc:sldMk cId="0" sldId="259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26:28.324" v="591" actId="20577"/>
          <ac:spMkLst>
            <pc:docMk/>
            <pc:sldMk cId="0" sldId="259"/>
            <ac:spMk id="98" creationId="{00000000-0000-0000-0000-000000000000}"/>
          </ac:spMkLst>
        </pc:spChg>
      </pc:sldChg>
      <pc:sldChg chg="addSp delSp modSp add ord replId">
        <pc:chgData name="Tashman, Adam Paul (apt4c)" userId="S::apt4c@virginia.edu::f986f384-17e3-4fde-8110-f23b5242741b" providerId="AD" clId="Web-{640F13E4-7435-3A8F-5681-33C8A29EBA51}" dt="2021-11-09T00:45:09.889" v="1543" actId="20577"/>
        <pc:sldMkLst>
          <pc:docMk/>
          <pc:sldMk cId="3570413736" sldId="260"/>
        </pc:sldMkLst>
        <pc:spChg chg="del mod">
          <ac:chgData name="Tashman, Adam Paul (apt4c)" userId="S::apt4c@virginia.edu::f986f384-17e3-4fde-8110-f23b5242741b" providerId="AD" clId="Web-{640F13E4-7435-3A8F-5681-33C8A29EBA51}" dt="2021-11-09T00:19:35.717" v="316"/>
          <ac:spMkLst>
            <pc:docMk/>
            <pc:sldMk cId="3570413736" sldId="260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45:09.889" v="1543" actId="20577"/>
          <ac:spMkLst>
            <pc:docMk/>
            <pc:sldMk cId="3570413736" sldId="260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0:19:44.374" v="319" actId="14100"/>
          <ac:picMkLst>
            <pc:docMk/>
            <pc:sldMk cId="3570413736" sldId="260"/>
            <ac:picMk id="3" creationId="{E63BF6A2-A1D0-4594-BA4C-ACDB9F5B17F3}"/>
          </ac:picMkLst>
        </pc:picChg>
      </pc:sldChg>
      <pc:sldChg chg="del">
        <pc:chgData name="Tashman, Adam Paul (apt4c)" userId="S::apt4c@virginia.edu::f986f384-17e3-4fde-8110-f23b5242741b" providerId="AD" clId="Web-{640F13E4-7435-3A8F-5681-33C8A29EBA51}" dt="2021-11-09T00:12:02.032" v="42"/>
        <pc:sldMkLst>
          <pc:docMk/>
          <pc:sldMk cId="3596777518" sldId="260"/>
        </pc:sldMkLst>
      </pc:sldChg>
      <pc:sldChg chg="del">
        <pc:chgData name="Tashman, Adam Paul (apt4c)" userId="S::apt4c@virginia.edu::f986f384-17e3-4fde-8110-f23b5242741b" providerId="AD" clId="Web-{640F13E4-7435-3A8F-5681-33C8A29EBA51}" dt="2021-11-09T00:12:02.032" v="38"/>
        <pc:sldMkLst>
          <pc:docMk/>
          <pc:sldMk cId="1515010028" sldId="261"/>
        </pc:sldMkLst>
      </pc:sldChg>
      <pc:sldChg chg="addSp delSp modSp add replId">
        <pc:chgData name="Tashman, Adam Paul (apt4c)" userId="S::apt4c@virginia.edu::f986f384-17e3-4fde-8110-f23b5242741b" providerId="AD" clId="Web-{640F13E4-7435-3A8F-5681-33C8A29EBA51}" dt="2021-11-09T00:25:39.463" v="545" actId="20577"/>
        <pc:sldMkLst>
          <pc:docMk/>
          <pc:sldMk cId="2043659374" sldId="261"/>
        </pc:sldMkLst>
        <pc:spChg chg="del">
          <ac:chgData name="Tashman, Adam Paul (apt4c)" userId="S::apt4c@virginia.edu::f986f384-17e3-4fde-8110-f23b5242741b" providerId="AD" clId="Web-{640F13E4-7435-3A8F-5681-33C8A29EBA51}" dt="2021-11-09T00:20:38.813" v="331"/>
          <ac:spMkLst>
            <pc:docMk/>
            <pc:sldMk cId="2043659374" sldId="261"/>
            <ac:spMk id="2" creationId="{FAF64E4F-9177-4899-8D29-534708BB635D}"/>
          </ac:spMkLst>
        </pc:spChg>
        <pc:spChg chg="add mod">
          <ac:chgData name="Tashman, Adam Paul (apt4c)" userId="S::apt4c@virginia.edu::f986f384-17e3-4fde-8110-f23b5242741b" providerId="AD" clId="Web-{640F13E4-7435-3A8F-5681-33C8A29EBA51}" dt="2021-11-09T00:25:19.197" v="529" actId="20577"/>
          <ac:spMkLst>
            <pc:docMk/>
            <pc:sldMk cId="2043659374" sldId="261"/>
            <ac:spMk id="3" creationId="{B33909E1-2607-406F-B89F-D957D0AE3B63}"/>
          </ac:spMkLst>
        </pc:spChg>
        <pc:spChg chg="add del mod">
          <ac:chgData name="Tashman, Adam Paul (apt4c)" userId="S::apt4c@virginia.edu::f986f384-17e3-4fde-8110-f23b5242741b" providerId="AD" clId="Web-{640F13E4-7435-3A8F-5681-33C8A29EBA51}" dt="2021-11-09T00:25:13.181" v="522"/>
          <ac:spMkLst>
            <pc:docMk/>
            <pc:sldMk cId="2043659374" sldId="261"/>
            <ac:spMk id="4" creationId="{529B84BB-3768-47CE-A4EF-0423B1EF39C0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25:39.463" v="545" actId="20577"/>
          <ac:spMkLst>
            <pc:docMk/>
            <pc:sldMk cId="2043659374" sldId="261"/>
            <ac:spMk id="98" creationId="{00000000-0000-0000-0000-000000000000}"/>
          </ac:spMkLst>
        </pc:spChg>
      </pc:sldChg>
      <pc:sldChg chg="del">
        <pc:chgData name="Tashman, Adam Paul (apt4c)" userId="S::apt4c@virginia.edu::f986f384-17e3-4fde-8110-f23b5242741b" providerId="AD" clId="Web-{640F13E4-7435-3A8F-5681-33C8A29EBA51}" dt="2021-11-09T00:12:02.032" v="37"/>
        <pc:sldMkLst>
          <pc:docMk/>
          <pc:sldMk cId="2717848773" sldId="262"/>
        </pc:sldMkLst>
      </pc:sldChg>
      <pc:sldChg chg="addSp delSp modSp add replId">
        <pc:chgData name="Tashman, Adam Paul (apt4c)" userId="S::apt4c@virginia.edu::f986f384-17e3-4fde-8110-f23b5242741b" providerId="AD" clId="Web-{640F13E4-7435-3A8F-5681-33C8A29EBA51}" dt="2021-11-09T00:52:14.122" v="1604" actId="20577"/>
        <pc:sldMkLst>
          <pc:docMk/>
          <pc:sldMk cId="3555341911" sldId="262"/>
        </pc:sldMkLst>
        <pc:spChg chg="del">
          <ac:chgData name="Tashman, Adam Paul (apt4c)" userId="S::apt4c@virginia.edu::f986f384-17e3-4fde-8110-f23b5242741b" providerId="AD" clId="Web-{640F13E4-7435-3A8F-5681-33C8A29EBA51}" dt="2021-11-09T00:48:48.053" v="1558"/>
          <ac:spMkLst>
            <pc:docMk/>
            <pc:sldMk cId="3555341911" sldId="262"/>
            <ac:spMk id="2" creationId="{FAF64E4F-9177-4899-8D29-534708BB635D}"/>
          </ac:spMkLst>
        </pc:spChg>
        <pc:spChg chg="add del mod">
          <ac:chgData name="Tashman, Adam Paul (apt4c)" userId="S::apt4c@virginia.edu::f986f384-17e3-4fde-8110-f23b5242741b" providerId="AD" clId="Web-{640F13E4-7435-3A8F-5681-33C8A29EBA51}" dt="2021-11-09T00:49:28.398" v="1562"/>
          <ac:spMkLst>
            <pc:docMk/>
            <pc:sldMk cId="3555341911" sldId="262"/>
            <ac:spMk id="5" creationId="{10015B31-C81A-4612-AEA6-32AF6C72F704}"/>
          </ac:spMkLst>
        </pc:spChg>
        <pc:spChg chg="add del mod">
          <ac:chgData name="Tashman, Adam Paul (apt4c)" userId="S::apt4c@virginia.edu::f986f384-17e3-4fde-8110-f23b5242741b" providerId="AD" clId="Web-{640F13E4-7435-3A8F-5681-33C8A29EBA51}" dt="2021-11-09T00:52:14.122" v="1604" actId="20577"/>
          <ac:spMkLst>
            <pc:docMk/>
            <pc:sldMk cId="3555341911" sldId="262"/>
            <ac:spMk id="98" creationId="{00000000-0000-0000-0000-000000000000}"/>
          </ac:spMkLst>
        </pc:spChg>
        <pc:picChg chg="add del mod">
          <ac:chgData name="Tashman, Adam Paul (apt4c)" userId="S::apt4c@virginia.edu::f986f384-17e3-4fde-8110-f23b5242741b" providerId="AD" clId="Web-{640F13E4-7435-3A8F-5681-33C8A29EBA51}" dt="2021-11-09T00:49:44.493" v="1588"/>
          <ac:picMkLst>
            <pc:docMk/>
            <pc:sldMk cId="3555341911" sldId="262"/>
            <ac:picMk id="3" creationId="{387C6C3D-8055-459A-98F9-C30A99E4ABD0}"/>
          </ac:picMkLst>
        </pc:picChg>
        <pc:picChg chg="add mod">
          <ac:chgData name="Tashman, Adam Paul (apt4c)" userId="S::apt4c@virginia.edu::f986f384-17e3-4fde-8110-f23b5242741b" providerId="AD" clId="Web-{640F13E4-7435-3A8F-5681-33C8A29EBA51}" dt="2021-11-09T00:50:01.696" v="1592" actId="1076"/>
          <ac:picMkLst>
            <pc:docMk/>
            <pc:sldMk cId="3555341911" sldId="262"/>
            <ac:picMk id="6" creationId="{3FEA4D27-D80E-4F00-8A5E-5E923ED54A7A}"/>
          </ac:picMkLst>
        </pc:picChg>
      </pc:sldChg>
      <pc:sldChg chg="del">
        <pc:chgData name="Tashman, Adam Paul (apt4c)" userId="S::apt4c@virginia.edu::f986f384-17e3-4fde-8110-f23b5242741b" providerId="AD" clId="Web-{640F13E4-7435-3A8F-5681-33C8A29EBA51}" dt="2021-11-09T00:12:02.032" v="33"/>
        <pc:sldMkLst>
          <pc:docMk/>
          <pc:sldMk cId="1717793889" sldId="263"/>
        </pc:sldMkLst>
      </pc:sldChg>
      <pc:sldChg chg="addSp modSp add replId">
        <pc:chgData name="Tashman, Adam Paul (apt4c)" userId="S::apt4c@virginia.edu::f986f384-17e3-4fde-8110-f23b5242741b" providerId="AD" clId="Web-{640F13E4-7435-3A8F-5681-33C8A29EBA51}" dt="2021-11-09T00:39:13.347" v="1301" actId="20577"/>
        <pc:sldMkLst>
          <pc:docMk/>
          <pc:sldMk cId="2801799172" sldId="263"/>
        </pc:sldMkLst>
        <pc:spChg chg="add mod">
          <ac:chgData name="Tashman, Adam Paul (apt4c)" userId="S::apt4c@virginia.edu::f986f384-17e3-4fde-8110-f23b5242741b" providerId="AD" clId="Web-{640F13E4-7435-3A8F-5681-33C8A29EBA51}" dt="2021-11-09T00:39:13.347" v="1301" actId="20577"/>
          <ac:spMkLst>
            <pc:docMk/>
            <pc:sldMk cId="2801799172" sldId="263"/>
            <ac:spMk id="2" creationId="{3CBAA921-837F-41AA-B54B-CBAD26BB7BF6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34:04.056" v="970" actId="20577"/>
          <ac:spMkLst>
            <pc:docMk/>
            <pc:sldMk cId="2801799172" sldId="263"/>
            <ac:spMk id="98" creationId="{00000000-0000-0000-0000-000000000000}"/>
          </ac:spMkLst>
        </pc:spChg>
      </pc:sldChg>
      <pc:sldChg chg="addSp delSp modSp add replId">
        <pc:chgData name="Tashman, Adam Paul (apt4c)" userId="S::apt4c@virginia.edu::f986f384-17e3-4fde-8110-f23b5242741b" providerId="AD" clId="Web-{640F13E4-7435-3A8F-5681-33C8A29EBA51}" dt="2021-11-09T00:56:50.068" v="1671" actId="20577"/>
        <pc:sldMkLst>
          <pc:docMk/>
          <pc:sldMk cId="395692371" sldId="264"/>
        </pc:sldMkLst>
        <pc:spChg chg="add del mod">
          <ac:chgData name="Tashman, Adam Paul (apt4c)" userId="S::apt4c@virginia.edu::f986f384-17e3-4fde-8110-f23b5242741b" providerId="AD" clId="Web-{640F13E4-7435-3A8F-5681-33C8A29EBA51}" dt="2021-11-09T00:56:17.926" v="1659"/>
          <ac:spMkLst>
            <pc:docMk/>
            <pc:sldMk cId="395692371" sldId="264"/>
            <ac:spMk id="4" creationId="{C0AB2586-A3B8-435B-A530-0FF5FFEC745E}"/>
          </ac:spMkLst>
        </pc:spChg>
        <pc:spChg chg="add mod">
          <ac:chgData name="Tashman, Adam Paul (apt4c)" userId="S::apt4c@virginia.edu::f986f384-17e3-4fde-8110-f23b5242741b" providerId="AD" clId="Web-{640F13E4-7435-3A8F-5681-33C8A29EBA51}" dt="2021-11-09T00:56:33.974" v="1665"/>
          <ac:spMkLst>
            <pc:docMk/>
            <pc:sldMk cId="395692371" sldId="264"/>
            <ac:spMk id="6" creationId="{6A2A25AB-69D4-4241-BDAC-50280B8A5886}"/>
          </ac:spMkLst>
        </pc:spChg>
        <pc:spChg chg="add mod">
          <ac:chgData name="Tashman, Adam Paul (apt4c)" userId="S::apt4c@virginia.edu::f986f384-17e3-4fde-8110-f23b5242741b" providerId="AD" clId="Web-{640F13E4-7435-3A8F-5681-33C8A29EBA51}" dt="2021-11-09T00:56:44.740" v="1669" actId="20577"/>
          <ac:spMkLst>
            <pc:docMk/>
            <pc:sldMk cId="395692371" sldId="264"/>
            <ac:spMk id="8" creationId="{2CC2DF65-5070-49D3-A90E-3AC78F6DBF3A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56:50.068" v="1671" actId="20577"/>
          <ac:spMkLst>
            <pc:docMk/>
            <pc:sldMk cId="395692371" sldId="264"/>
            <ac:spMk id="98" creationId="{00000000-0000-0000-0000-000000000000}"/>
          </ac:spMkLst>
        </pc:spChg>
        <pc:picChg chg="add del mod">
          <ac:chgData name="Tashman, Adam Paul (apt4c)" userId="S::apt4c@virginia.edu::f986f384-17e3-4fde-8110-f23b5242741b" providerId="AD" clId="Web-{640F13E4-7435-3A8F-5681-33C8A29EBA51}" dt="2021-11-09T00:46:25.344" v="1551"/>
          <ac:picMkLst>
            <pc:docMk/>
            <pc:sldMk cId="395692371" sldId="264"/>
            <ac:picMk id="2" creationId="{76F7DD99-C400-4428-8F2E-A40BDA0F5A30}"/>
          </ac:picMkLst>
        </pc:picChg>
        <pc:picChg chg="add mod">
          <ac:chgData name="Tashman, Adam Paul (apt4c)" userId="S::apt4c@virginia.edu::f986f384-17e3-4fde-8110-f23b5242741b" providerId="AD" clId="Web-{640F13E4-7435-3A8F-5681-33C8A29EBA51}" dt="2021-11-09T00:46:51.800" v="1555" actId="1076"/>
          <ac:picMkLst>
            <pc:docMk/>
            <pc:sldMk cId="395692371" sldId="264"/>
            <ac:picMk id="3" creationId="{BDB010C0-E3B7-4E85-BF78-F5E02F54EF0A}"/>
          </ac:picMkLst>
        </pc:picChg>
      </pc:sldChg>
      <pc:sldChg chg="del">
        <pc:chgData name="Tashman, Adam Paul (apt4c)" userId="S::apt4c@virginia.edu::f986f384-17e3-4fde-8110-f23b5242741b" providerId="AD" clId="Web-{640F13E4-7435-3A8F-5681-33C8A29EBA51}" dt="2021-11-09T00:12:02.032" v="34"/>
        <pc:sldMkLst>
          <pc:docMk/>
          <pc:sldMk cId="396149970" sldId="264"/>
        </pc:sldMkLst>
      </pc:sldChg>
      <pc:sldChg chg="del">
        <pc:chgData name="Tashman, Adam Paul (apt4c)" userId="S::apt4c@virginia.edu::f986f384-17e3-4fde-8110-f23b5242741b" providerId="AD" clId="Web-{640F13E4-7435-3A8F-5681-33C8A29EBA51}" dt="2021-11-09T00:12:02.032" v="36"/>
        <pc:sldMkLst>
          <pc:docMk/>
          <pc:sldMk cId="2276605118" sldId="265"/>
        </pc:sldMkLst>
      </pc:sldChg>
      <pc:sldChg chg="modSp add replId">
        <pc:chgData name="Tashman, Adam Paul (apt4c)" userId="S::apt4c@virginia.edu::f986f384-17e3-4fde-8110-f23b5242741b" providerId="AD" clId="Web-{640F13E4-7435-3A8F-5681-33C8A29EBA51}" dt="2021-11-09T00:43:37.089" v="1528" actId="1076"/>
        <pc:sldMkLst>
          <pc:docMk/>
          <pc:sldMk cId="2776971889" sldId="265"/>
        </pc:sldMkLst>
        <pc:spChg chg="mod">
          <ac:chgData name="Tashman, Adam Paul (apt4c)" userId="S::apt4c@virginia.edu::f986f384-17e3-4fde-8110-f23b5242741b" providerId="AD" clId="Web-{640F13E4-7435-3A8F-5681-33C8A29EBA51}" dt="2021-11-09T00:43:37.089" v="1528" actId="1076"/>
          <ac:spMkLst>
            <pc:docMk/>
            <pc:sldMk cId="2776971889" sldId="265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27:48.904" v="727" actId="20577"/>
          <ac:spMkLst>
            <pc:docMk/>
            <pc:sldMk cId="2776971889" sldId="265"/>
            <ac:spMk id="98" creationId="{00000000-0000-0000-0000-000000000000}"/>
          </ac:spMkLst>
        </pc:spChg>
      </pc:sldChg>
      <pc:sldChg chg="del">
        <pc:chgData name="Tashman, Adam Paul (apt4c)" userId="S::apt4c@virginia.edu::f986f384-17e3-4fde-8110-f23b5242741b" providerId="AD" clId="Web-{640F13E4-7435-3A8F-5681-33C8A29EBA51}" dt="2021-11-09T00:12:02.032" v="35"/>
        <pc:sldMkLst>
          <pc:docMk/>
          <pc:sldMk cId="1158167883" sldId="266"/>
        </pc:sldMkLst>
      </pc:sldChg>
      <pc:sldChg chg="modSp add replId">
        <pc:chgData name="Tashman, Adam Paul (apt4c)" userId="S::apt4c@virginia.edu::f986f384-17e3-4fde-8110-f23b5242741b" providerId="AD" clId="Web-{640F13E4-7435-3A8F-5681-33C8A29EBA51}" dt="2021-11-09T00:28:24.468" v="733" actId="20577"/>
        <pc:sldMkLst>
          <pc:docMk/>
          <pc:sldMk cId="2298263137" sldId="266"/>
        </pc:sldMkLst>
        <pc:spChg chg="mod">
          <ac:chgData name="Tashman, Adam Paul (apt4c)" userId="S::apt4c@virginia.edu::f986f384-17e3-4fde-8110-f23b5242741b" providerId="AD" clId="Web-{640F13E4-7435-3A8F-5681-33C8A29EBA51}" dt="2021-11-09T00:28:24.468" v="733" actId="20577"/>
          <ac:spMkLst>
            <pc:docMk/>
            <pc:sldMk cId="2298263137" sldId="266"/>
            <ac:spMk id="2" creationId="{FAF64E4F-9177-4899-8D29-534708BB635D}"/>
          </ac:spMkLst>
        </pc:spChg>
      </pc:sldChg>
      <pc:sldChg chg="modSp add replId">
        <pc:chgData name="Tashman, Adam Paul (apt4c)" userId="S::apt4c@virginia.edu::f986f384-17e3-4fde-8110-f23b5242741b" providerId="AD" clId="Web-{640F13E4-7435-3A8F-5681-33C8A29EBA51}" dt="2021-11-09T00:32:50.226" v="962" actId="1076"/>
        <pc:sldMkLst>
          <pc:docMk/>
          <pc:sldMk cId="31544075" sldId="267"/>
        </pc:sldMkLst>
        <pc:spChg chg="mod">
          <ac:chgData name="Tashman, Adam Paul (apt4c)" userId="S::apt4c@virginia.edu::f986f384-17e3-4fde-8110-f23b5242741b" providerId="AD" clId="Web-{640F13E4-7435-3A8F-5681-33C8A29EBA51}" dt="2021-11-09T00:32:50.226" v="962" actId="1076"/>
          <ac:spMkLst>
            <pc:docMk/>
            <pc:sldMk cId="31544075" sldId="267"/>
            <ac:spMk id="2" creationId="{FAF64E4F-9177-4899-8D29-534708BB635D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29:26.063" v="740" actId="20577"/>
          <ac:spMkLst>
            <pc:docMk/>
            <pc:sldMk cId="31544075" sldId="267"/>
            <ac:spMk id="98" creationId="{00000000-0000-0000-0000-000000000000}"/>
          </ac:spMkLst>
        </pc:spChg>
      </pc:sldChg>
      <pc:sldChg chg="del">
        <pc:chgData name="Tashman, Adam Paul (apt4c)" userId="S::apt4c@virginia.edu::f986f384-17e3-4fde-8110-f23b5242741b" providerId="AD" clId="Web-{640F13E4-7435-3A8F-5681-33C8A29EBA51}" dt="2021-11-09T00:12:02.032" v="30"/>
        <pc:sldMkLst>
          <pc:docMk/>
          <pc:sldMk cId="4294453091" sldId="267"/>
        </pc:sldMkLst>
      </pc:sldChg>
      <pc:sldChg chg="modSp add ord replId">
        <pc:chgData name="Tashman, Adam Paul (apt4c)" userId="S::apt4c@virginia.edu::f986f384-17e3-4fde-8110-f23b5242741b" providerId="AD" clId="Web-{640F13E4-7435-3A8F-5681-33C8A29EBA51}" dt="2021-11-09T00:44:41.247" v="1539" actId="1076"/>
        <pc:sldMkLst>
          <pc:docMk/>
          <pc:sldMk cId="1887617486" sldId="268"/>
        </pc:sldMkLst>
        <pc:spChg chg="mod">
          <ac:chgData name="Tashman, Adam Paul (apt4c)" userId="S::apt4c@virginia.edu::f986f384-17e3-4fde-8110-f23b5242741b" providerId="AD" clId="Web-{640F13E4-7435-3A8F-5681-33C8A29EBA51}" dt="2021-11-09T00:44:41.247" v="1539" actId="1076"/>
          <ac:spMkLst>
            <pc:docMk/>
            <pc:sldMk cId="1887617486" sldId="268"/>
            <ac:spMk id="2" creationId="{3CBAA921-837F-41AA-B54B-CBAD26BB7BF6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39:29.019" v="1306" actId="20577"/>
          <ac:spMkLst>
            <pc:docMk/>
            <pc:sldMk cId="1887617486" sldId="268"/>
            <ac:spMk id="98" creationId="{00000000-0000-0000-0000-000000000000}"/>
          </ac:spMkLst>
        </pc:spChg>
      </pc:sldChg>
      <pc:sldChg chg="del">
        <pc:chgData name="Tashman, Adam Paul (apt4c)" userId="S::apt4c@virginia.edu::f986f384-17e3-4fde-8110-f23b5242741b" providerId="AD" clId="Web-{640F13E4-7435-3A8F-5681-33C8A29EBA51}" dt="2021-11-09T00:12:02.032" v="31"/>
        <pc:sldMkLst>
          <pc:docMk/>
          <pc:sldMk cId="3264521796" sldId="268"/>
        </pc:sldMkLst>
      </pc:sldChg>
      <pc:sldChg chg="del">
        <pc:chgData name="Tashman, Adam Paul (apt4c)" userId="S::apt4c@virginia.edu::f986f384-17e3-4fde-8110-f23b5242741b" providerId="AD" clId="Web-{640F13E4-7435-3A8F-5681-33C8A29EBA51}" dt="2021-11-09T00:12:02.032" v="32"/>
        <pc:sldMkLst>
          <pc:docMk/>
          <pc:sldMk cId="1174221289" sldId="269"/>
        </pc:sldMkLst>
      </pc:sldChg>
      <pc:sldChg chg="addSp delSp modSp add replId">
        <pc:chgData name="Tashman, Adam Paul (apt4c)" userId="S::apt4c@virginia.edu::f986f384-17e3-4fde-8110-f23b5242741b" providerId="AD" clId="Web-{640F13E4-7435-3A8F-5681-33C8A29EBA51}" dt="2021-11-09T00:54:05.500" v="1636" actId="20577"/>
        <pc:sldMkLst>
          <pc:docMk/>
          <pc:sldMk cId="1309584955" sldId="269"/>
        </pc:sldMkLst>
        <pc:spChg chg="add mod">
          <ac:chgData name="Tashman, Adam Paul (apt4c)" userId="S::apt4c@virginia.edu::f986f384-17e3-4fde-8110-f23b5242741b" providerId="AD" clId="Web-{640F13E4-7435-3A8F-5681-33C8A29EBA51}" dt="2021-11-09T00:53:51.328" v="1629" actId="14100"/>
          <ac:spMkLst>
            <pc:docMk/>
            <pc:sldMk cId="1309584955" sldId="269"/>
            <ac:spMk id="3" creationId="{5DA38302-2B3F-4E84-87C3-23C46F745BEA}"/>
          </ac:spMkLst>
        </pc:spChg>
        <pc:spChg chg="add mod">
          <ac:chgData name="Tashman, Adam Paul (apt4c)" userId="S::apt4c@virginia.edu::f986f384-17e3-4fde-8110-f23b5242741b" providerId="AD" clId="Web-{640F13E4-7435-3A8F-5681-33C8A29EBA51}" dt="2021-11-09T00:54:00" v="1633" actId="20577"/>
          <ac:spMkLst>
            <pc:docMk/>
            <pc:sldMk cId="1309584955" sldId="269"/>
            <ac:spMk id="7" creationId="{72FA5921-99D0-48A7-A633-AD60DC029701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54:05.500" v="1636" actId="20577"/>
          <ac:spMkLst>
            <pc:docMk/>
            <pc:sldMk cId="1309584955" sldId="269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0:53:23.499" v="1620" actId="1076"/>
          <ac:picMkLst>
            <pc:docMk/>
            <pc:sldMk cId="1309584955" sldId="269"/>
            <ac:picMk id="2" creationId="{FB82EF0A-8F58-46A6-975A-E6506A5403B0}"/>
          </ac:picMkLst>
        </pc:picChg>
        <pc:picChg chg="del">
          <ac:chgData name="Tashman, Adam Paul (apt4c)" userId="S::apt4c@virginia.edu::f986f384-17e3-4fde-8110-f23b5242741b" providerId="AD" clId="Web-{640F13E4-7435-3A8F-5681-33C8A29EBA51}" dt="2021-11-09T00:53:04.514" v="1615"/>
          <ac:picMkLst>
            <pc:docMk/>
            <pc:sldMk cId="1309584955" sldId="269"/>
            <ac:picMk id="6" creationId="{3FEA4D27-D80E-4F00-8A5E-5E923ED54A7A}"/>
          </ac:picMkLst>
        </pc:picChg>
      </pc:sldChg>
      <pc:sldChg chg="addSp delSp modSp add replId">
        <pc:chgData name="Tashman, Adam Paul (apt4c)" userId="S::apt4c@virginia.edu::f986f384-17e3-4fde-8110-f23b5242741b" providerId="AD" clId="Web-{640F13E4-7435-3A8F-5681-33C8A29EBA51}" dt="2021-11-09T00:59:37.167" v="1700" actId="1076"/>
        <pc:sldMkLst>
          <pc:docMk/>
          <pc:sldMk cId="586291001" sldId="270"/>
        </pc:sldMkLst>
        <pc:spChg chg="del">
          <ac:chgData name="Tashman, Adam Paul (apt4c)" userId="S::apt4c@virginia.edu::f986f384-17e3-4fde-8110-f23b5242741b" providerId="AD" clId="Web-{640F13E4-7435-3A8F-5681-33C8A29EBA51}" dt="2021-11-09T00:59:00.337" v="1691"/>
          <ac:spMkLst>
            <pc:docMk/>
            <pc:sldMk cId="586291001" sldId="270"/>
            <ac:spMk id="3" creationId="{5DA38302-2B3F-4E84-87C3-23C46F745BEA}"/>
          </ac:spMkLst>
        </pc:spChg>
        <pc:spChg chg="del">
          <ac:chgData name="Tashman, Adam Paul (apt4c)" userId="S::apt4c@virginia.edu::f986f384-17e3-4fde-8110-f23b5242741b" providerId="AD" clId="Web-{640F13E4-7435-3A8F-5681-33C8A29EBA51}" dt="2021-11-09T00:59:00.337" v="1690"/>
          <ac:spMkLst>
            <pc:docMk/>
            <pc:sldMk cId="586291001" sldId="270"/>
            <ac:spMk id="7" creationId="{72FA5921-99D0-48A7-A633-AD60DC029701}"/>
          </ac:spMkLst>
        </pc:spChg>
        <pc:spChg chg="mod">
          <ac:chgData name="Tashman, Adam Paul (apt4c)" userId="S::apt4c@virginia.edu::f986f384-17e3-4fde-8110-f23b5242741b" providerId="AD" clId="Web-{640F13E4-7435-3A8F-5681-33C8A29EBA51}" dt="2021-11-09T00:58:57.712" v="1689" actId="20577"/>
          <ac:spMkLst>
            <pc:docMk/>
            <pc:sldMk cId="586291001" sldId="270"/>
            <ac:spMk id="98" creationId="{00000000-0000-0000-0000-000000000000}"/>
          </ac:spMkLst>
        </pc:spChg>
        <pc:picChg chg="del">
          <ac:chgData name="Tashman, Adam Paul (apt4c)" userId="S::apt4c@virginia.edu::f986f384-17e3-4fde-8110-f23b5242741b" providerId="AD" clId="Web-{640F13E4-7435-3A8F-5681-33C8A29EBA51}" dt="2021-11-09T00:59:00.337" v="1692"/>
          <ac:picMkLst>
            <pc:docMk/>
            <pc:sldMk cId="586291001" sldId="270"/>
            <ac:picMk id="2" creationId="{FB82EF0A-8F58-46A6-975A-E6506A5403B0}"/>
          </ac:picMkLst>
        </pc:picChg>
        <pc:picChg chg="add mod">
          <ac:chgData name="Tashman, Adam Paul (apt4c)" userId="S::apt4c@virginia.edu::f986f384-17e3-4fde-8110-f23b5242741b" providerId="AD" clId="Web-{640F13E4-7435-3A8F-5681-33C8A29EBA51}" dt="2021-11-09T00:59:37.167" v="1700" actId="1076"/>
          <ac:picMkLst>
            <pc:docMk/>
            <pc:sldMk cId="586291001" sldId="270"/>
            <ac:picMk id="4" creationId="{6EAE3F44-8999-4844-8B4D-C03CBAD2368D}"/>
          </ac:picMkLst>
        </pc:picChg>
      </pc:sldChg>
      <pc:sldChg chg="add del replId">
        <pc:chgData name="Tashman, Adam Paul (apt4c)" userId="S::apt4c@virginia.edu::f986f384-17e3-4fde-8110-f23b5242741b" providerId="AD" clId="Web-{640F13E4-7435-3A8F-5681-33C8A29EBA51}" dt="2021-11-09T00:53:07.436" v="1617"/>
        <pc:sldMkLst>
          <pc:docMk/>
          <pc:sldMk cId="3102724752" sldId="270"/>
        </pc:sldMkLst>
      </pc:sldChg>
      <pc:sldChg chg="del">
        <pc:chgData name="Tashman, Adam Paul (apt4c)" userId="S::apt4c@virginia.edu::f986f384-17e3-4fde-8110-f23b5242741b" providerId="AD" clId="Web-{640F13E4-7435-3A8F-5681-33C8A29EBA51}" dt="2021-11-09T00:12:02.032" v="41"/>
        <pc:sldMkLst>
          <pc:docMk/>
          <pc:sldMk cId="3120459548" sldId="270"/>
        </pc:sldMkLst>
      </pc:sldChg>
      <pc:sldChg chg="del">
        <pc:chgData name="Tashman, Adam Paul (apt4c)" userId="S::apt4c@virginia.edu::f986f384-17e3-4fde-8110-f23b5242741b" providerId="AD" clId="Web-{640F13E4-7435-3A8F-5681-33C8A29EBA51}" dt="2021-11-09T00:12:02.032" v="40"/>
        <pc:sldMkLst>
          <pc:docMk/>
          <pc:sldMk cId="229987783" sldId="271"/>
        </pc:sldMkLst>
      </pc:sldChg>
      <pc:sldChg chg="addSp modSp add replId">
        <pc:chgData name="Tashman, Adam Paul (apt4c)" userId="S::apt4c@virginia.edu::f986f384-17e3-4fde-8110-f23b5242741b" providerId="AD" clId="Web-{640F13E4-7435-3A8F-5681-33C8A29EBA51}" dt="2021-11-09T01:00:37.387" v="1718" actId="1076"/>
        <pc:sldMkLst>
          <pc:docMk/>
          <pc:sldMk cId="648587558" sldId="271"/>
        </pc:sldMkLst>
        <pc:spChg chg="mod">
          <ac:chgData name="Tashman, Adam Paul (apt4c)" userId="S::apt4c@virginia.edu::f986f384-17e3-4fde-8110-f23b5242741b" providerId="AD" clId="Web-{640F13E4-7435-3A8F-5681-33C8A29EBA51}" dt="2021-11-09T01:00:21.777" v="1713" actId="20577"/>
          <ac:spMkLst>
            <pc:docMk/>
            <pc:sldMk cId="648587558" sldId="271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1:00:37.387" v="1718" actId="1076"/>
          <ac:picMkLst>
            <pc:docMk/>
            <pc:sldMk cId="648587558" sldId="271"/>
            <ac:picMk id="2" creationId="{30242B3B-4FC8-4396-B085-05405B8DF661}"/>
          </ac:picMkLst>
        </pc:picChg>
      </pc:sldChg>
      <pc:sldChg chg="del">
        <pc:chgData name="Tashman, Adam Paul (apt4c)" userId="S::apt4c@virginia.edu::f986f384-17e3-4fde-8110-f23b5242741b" providerId="AD" clId="Web-{640F13E4-7435-3A8F-5681-33C8A29EBA51}" dt="2021-11-09T00:12:02.032" v="39"/>
        <pc:sldMkLst>
          <pc:docMk/>
          <pc:sldMk cId="3382692217" sldId="272"/>
        </pc:sldMkLst>
      </pc:sldChg>
      <pc:sldChg chg="addSp modSp add replId">
        <pc:chgData name="Tashman, Adam Paul (apt4c)" userId="S::apt4c@virginia.edu::f986f384-17e3-4fde-8110-f23b5242741b" providerId="AD" clId="Web-{640F13E4-7435-3A8F-5681-33C8A29EBA51}" dt="2021-11-09T01:01:35.420" v="1749" actId="20577"/>
        <pc:sldMkLst>
          <pc:docMk/>
          <pc:sldMk cId="3751113130" sldId="272"/>
        </pc:sldMkLst>
        <pc:spChg chg="mod">
          <ac:chgData name="Tashman, Adam Paul (apt4c)" userId="S::apt4c@virginia.edu::f986f384-17e3-4fde-8110-f23b5242741b" providerId="AD" clId="Web-{640F13E4-7435-3A8F-5681-33C8A29EBA51}" dt="2021-11-09T01:01:35.420" v="1749" actId="20577"/>
          <ac:spMkLst>
            <pc:docMk/>
            <pc:sldMk cId="3751113130" sldId="272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1:01:23.389" v="1741" actId="1076"/>
          <ac:picMkLst>
            <pc:docMk/>
            <pc:sldMk cId="3751113130" sldId="272"/>
            <ac:picMk id="2" creationId="{162C1E3C-4695-4355-8F36-694103DF3E65}"/>
          </ac:picMkLst>
        </pc:picChg>
      </pc:sldChg>
      <pc:sldChg chg="addSp modSp add replId">
        <pc:chgData name="Tashman, Adam Paul (apt4c)" userId="S::apt4c@virginia.edu::f986f384-17e3-4fde-8110-f23b5242741b" providerId="AD" clId="Web-{640F13E4-7435-3A8F-5681-33C8A29EBA51}" dt="2021-11-09T01:02:31.641" v="1756" actId="1076"/>
        <pc:sldMkLst>
          <pc:docMk/>
          <pc:sldMk cId="2751643297" sldId="273"/>
        </pc:sldMkLst>
        <pc:spChg chg="mod">
          <ac:chgData name="Tashman, Adam Paul (apt4c)" userId="S::apt4c@virginia.edu::f986f384-17e3-4fde-8110-f23b5242741b" providerId="AD" clId="Web-{640F13E4-7435-3A8F-5681-33C8A29EBA51}" dt="2021-11-09T01:02:21.875" v="1752" actId="20577"/>
          <ac:spMkLst>
            <pc:docMk/>
            <pc:sldMk cId="2751643297" sldId="273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1:02:31.641" v="1756" actId="1076"/>
          <ac:picMkLst>
            <pc:docMk/>
            <pc:sldMk cId="2751643297" sldId="273"/>
            <ac:picMk id="2" creationId="{7612FD02-9F9F-45ED-B29C-31B4C830B96A}"/>
          </ac:picMkLst>
        </pc:picChg>
      </pc:sldChg>
      <pc:sldChg chg="addSp modSp add replId">
        <pc:chgData name="Tashman, Adam Paul (apt4c)" userId="S::apt4c@virginia.edu::f986f384-17e3-4fde-8110-f23b5242741b" providerId="AD" clId="Web-{640F13E4-7435-3A8F-5681-33C8A29EBA51}" dt="2021-11-09T01:03:50.846" v="1775" actId="1076"/>
        <pc:sldMkLst>
          <pc:docMk/>
          <pc:sldMk cId="1941562683" sldId="274"/>
        </pc:sldMkLst>
        <pc:spChg chg="mod">
          <ac:chgData name="Tashman, Adam Paul (apt4c)" userId="S::apt4c@virginia.edu::f986f384-17e3-4fde-8110-f23b5242741b" providerId="AD" clId="Web-{640F13E4-7435-3A8F-5681-33C8A29EBA51}" dt="2021-11-09T01:03:42.502" v="1772" actId="20577"/>
          <ac:spMkLst>
            <pc:docMk/>
            <pc:sldMk cId="1941562683" sldId="274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1:03:50.846" v="1775" actId="1076"/>
          <ac:picMkLst>
            <pc:docMk/>
            <pc:sldMk cId="1941562683" sldId="274"/>
            <ac:picMk id="2" creationId="{3C298BCA-4D58-4BA8-938E-8DE1B27CCB60}"/>
          </ac:picMkLst>
        </pc:picChg>
      </pc:sldChg>
      <pc:sldChg chg="addSp delSp modSp add replId">
        <pc:chgData name="Tashman, Adam Paul (apt4c)" userId="S::apt4c@virginia.edu::f986f384-17e3-4fde-8110-f23b5242741b" providerId="AD" clId="Web-{640F13E4-7435-3A8F-5681-33C8A29EBA51}" dt="2021-11-09T01:05:48.146" v="1791" actId="14100"/>
        <pc:sldMkLst>
          <pc:docMk/>
          <pc:sldMk cId="266892251" sldId="275"/>
        </pc:sldMkLst>
        <pc:spChg chg="mod">
          <ac:chgData name="Tashman, Adam Paul (apt4c)" userId="S::apt4c@virginia.edu::f986f384-17e3-4fde-8110-f23b5242741b" providerId="AD" clId="Web-{640F13E4-7435-3A8F-5681-33C8A29EBA51}" dt="2021-11-09T01:05:15.052" v="1788" actId="20577"/>
          <ac:spMkLst>
            <pc:docMk/>
            <pc:sldMk cId="266892251" sldId="275"/>
            <ac:spMk id="98" creationId="{00000000-0000-0000-0000-000000000000}"/>
          </ac:spMkLst>
        </pc:spChg>
        <pc:picChg chg="del">
          <ac:chgData name="Tashman, Adam Paul (apt4c)" userId="S::apt4c@virginia.edu::f986f384-17e3-4fde-8110-f23b5242741b" providerId="AD" clId="Web-{640F13E4-7435-3A8F-5681-33C8A29EBA51}" dt="2021-11-09T01:04:58.942" v="1777"/>
          <ac:picMkLst>
            <pc:docMk/>
            <pc:sldMk cId="266892251" sldId="275"/>
            <ac:picMk id="2" creationId="{3C298BCA-4D58-4BA8-938E-8DE1B27CCB60}"/>
          </ac:picMkLst>
        </pc:picChg>
        <pc:picChg chg="add mod">
          <ac:chgData name="Tashman, Adam Paul (apt4c)" userId="S::apt4c@virginia.edu::f986f384-17e3-4fde-8110-f23b5242741b" providerId="AD" clId="Web-{640F13E4-7435-3A8F-5681-33C8A29EBA51}" dt="2021-11-09T01:05:48.146" v="1791" actId="14100"/>
          <ac:picMkLst>
            <pc:docMk/>
            <pc:sldMk cId="266892251" sldId="275"/>
            <ac:picMk id="3" creationId="{1B3E283B-88EF-4EC3-AF67-CEC82D6EFCA3}"/>
          </ac:picMkLst>
        </pc:picChg>
      </pc:sldChg>
      <pc:sldChg chg="addSp modSp add replId">
        <pc:chgData name="Tashman, Adam Paul (apt4c)" userId="S::apt4c@virginia.edu::f986f384-17e3-4fde-8110-f23b5242741b" providerId="AD" clId="Web-{640F13E4-7435-3A8F-5681-33C8A29EBA51}" dt="2021-11-09T01:07:04.446" v="1797" actId="1076"/>
        <pc:sldMkLst>
          <pc:docMk/>
          <pc:sldMk cId="2910625066" sldId="276"/>
        </pc:sldMkLst>
        <pc:spChg chg="mod">
          <ac:chgData name="Tashman, Adam Paul (apt4c)" userId="S::apt4c@virginia.edu::f986f384-17e3-4fde-8110-f23b5242741b" providerId="AD" clId="Web-{640F13E4-7435-3A8F-5681-33C8A29EBA51}" dt="2021-11-09T01:06:56.914" v="1794" actId="20577"/>
          <ac:spMkLst>
            <pc:docMk/>
            <pc:sldMk cId="2910625066" sldId="276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1:07:04.446" v="1797" actId="1076"/>
          <ac:picMkLst>
            <pc:docMk/>
            <pc:sldMk cId="2910625066" sldId="276"/>
            <ac:picMk id="2" creationId="{2681F04B-7961-465D-B366-6AAFB02F1A0B}"/>
          </ac:picMkLst>
        </pc:picChg>
      </pc:sldChg>
      <pc:sldChg chg="addSp delSp modSp add replId">
        <pc:chgData name="Tashman, Adam Paul (apt4c)" userId="S::apt4c@virginia.edu::f986f384-17e3-4fde-8110-f23b5242741b" providerId="AD" clId="Web-{640F13E4-7435-3A8F-5681-33C8A29EBA51}" dt="2021-11-09T01:08:03.182" v="1803" actId="1076"/>
        <pc:sldMkLst>
          <pc:docMk/>
          <pc:sldMk cId="2869304407" sldId="277"/>
        </pc:sldMkLst>
        <pc:spChg chg="add del mod">
          <ac:chgData name="Tashman, Adam Paul (apt4c)" userId="S::apt4c@virginia.edu::f986f384-17e3-4fde-8110-f23b5242741b" providerId="AD" clId="Web-{640F13E4-7435-3A8F-5681-33C8A29EBA51}" dt="2021-11-09T01:07:56.478" v="1800"/>
          <ac:spMkLst>
            <pc:docMk/>
            <pc:sldMk cId="2869304407" sldId="277"/>
            <ac:spMk id="4" creationId="{149C77C6-D049-4421-B1AF-53A75DC2CC68}"/>
          </ac:spMkLst>
        </pc:spChg>
        <pc:spChg chg="del">
          <ac:chgData name="Tashman, Adam Paul (apt4c)" userId="S::apt4c@virginia.edu::f986f384-17e3-4fde-8110-f23b5242741b" providerId="AD" clId="Web-{640F13E4-7435-3A8F-5681-33C8A29EBA51}" dt="2021-11-09T01:07:54.369" v="1799"/>
          <ac:spMkLst>
            <pc:docMk/>
            <pc:sldMk cId="2869304407" sldId="277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1:08:03.182" v="1803" actId="1076"/>
          <ac:picMkLst>
            <pc:docMk/>
            <pc:sldMk cId="2869304407" sldId="277"/>
            <ac:picMk id="2" creationId="{6F5F67AC-ED6E-4694-8619-FCF5731FFF95}"/>
          </ac:picMkLst>
        </pc:picChg>
      </pc:sldChg>
      <pc:sldChg chg="addSp delSp modSp add replId">
        <pc:chgData name="Tashman, Adam Paul (apt4c)" userId="S::apt4c@virginia.edu::f986f384-17e3-4fde-8110-f23b5242741b" providerId="AD" clId="Web-{640F13E4-7435-3A8F-5681-33C8A29EBA51}" dt="2021-11-09T01:09:48.700" v="1820"/>
        <pc:sldMkLst>
          <pc:docMk/>
          <pc:sldMk cId="3064636301" sldId="278"/>
        </pc:sldMkLst>
        <pc:spChg chg="mod">
          <ac:chgData name="Tashman, Adam Paul (apt4c)" userId="S::apt4c@virginia.edu::f986f384-17e3-4fde-8110-f23b5242741b" providerId="AD" clId="Web-{640F13E4-7435-3A8F-5681-33C8A29EBA51}" dt="2021-11-09T01:08:56.449" v="1817" actId="20577"/>
          <ac:spMkLst>
            <pc:docMk/>
            <pc:sldMk cId="3064636301" sldId="278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1:08:41.573" v="1806" actId="14100"/>
          <ac:picMkLst>
            <pc:docMk/>
            <pc:sldMk cId="3064636301" sldId="278"/>
            <ac:picMk id="2" creationId="{26D6EEF4-D0C4-4444-913D-81D8B88B19E9}"/>
          </ac:picMkLst>
        </pc:picChg>
        <pc:picChg chg="add del mod">
          <ac:chgData name="Tashman, Adam Paul (apt4c)" userId="S::apt4c@virginia.edu::f986f384-17e3-4fde-8110-f23b5242741b" providerId="AD" clId="Web-{640F13E4-7435-3A8F-5681-33C8A29EBA51}" dt="2021-11-09T01:09:48.700" v="1820"/>
          <ac:picMkLst>
            <pc:docMk/>
            <pc:sldMk cId="3064636301" sldId="278"/>
            <ac:picMk id="3" creationId="{5C8DF8CA-E058-4B5D-9DAE-582DBDE65006}"/>
          </ac:picMkLst>
        </pc:picChg>
      </pc:sldChg>
      <pc:sldChg chg="delSp modSp add replId">
        <pc:chgData name="Tashman, Adam Paul (apt4c)" userId="S::apt4c@virginia.edu::f986f384-17e3-4fde-8110-f23b5242741b" providerId="AD" clId="Web-{640F13E4-7435-3A8F-5681-33C8A29EBA51}" dt="2021-11-09T01:10:03.248" v="1832" actId="1076"/>
        <pc:sldMkLst>
          <pc:docMk/>
          <pc:sldMk cId="3505660036" sldId="279"/>
        </pc:sldMkLst>
        <pc:spChg chg="mod">
          <ac:chgData name="Tashman, Adam Paul (apt4c)" userId="S::apt4c@virginia.edu::f986f384-17e3-4fde-8110-f23b5242741b" providerId="AD" clId="Web-{640F13E4-7435-3A8F-5681-33C8A29EBA51}" dt="2021-11-09T01:09:54.310" v="1828" actId="20577"/>
          <ac:spMkLst>
            <pc:docMk/>
            <pc:sldMk cId="3505660036" sldId="279"/>
            <ac:spMk id="98" creationId="{00000000-0000-0000-0000-000000000000}"/>
          </ac:spMkLst>
        </pc:spChg>
        <pc:picChg chg="del">
          <ac:chgData name="Tashman, Adam Paul (apt4c)" userId="S::apt4c@virginia.edu::f986f384-17e3-4fde-8110-f23b5242741b" providerId="AD" clId="Web-{640F13E4-7435-3A8F-5681-33C8A29EBA51}" dt="2021-11-09T01:09:55.654" v="1829"/>
          <ac:picMkLst>
            <pc:docMk/>
            <pc:sldMk cId="3505660036" sldId="279"/>
            <ac:picMk id="2" creationId="{26D6EEF4-D0C4-4444-913D-81D8B88B19E9}"/>
          </ac:picMkLst>
        </pc:picChg>
        <pc:picChg chg="mod">
          <ac:chgData name="Tashman, Adam Paul (apt4c)" userId="S::apt4c@virginia.edu::f986f384-17e3-4fde-8110-f23b5242741b" providerId="AD" clId="Web-{640F13E4-7435-3A8F-5681-33C8A29EBA51}" dt="2021-11-09T01:10:03.248" v="1832" actId="1076"/>
          <ac:picMkLst>
            <pc:docMk/>
            <pc:sldMk cId="3505660036" sldId="279"/>
            <ac:picMk id="3" creationId="{5C8DF8CA-E058-4B5D-9DAE-582DBDE65006}"/>
          </ac:picMkLst>
        </pc:picChg>
      </pc:sldChg>
      <pc:sldChg chg="addSp delSp modSp add replId">
        <pc:chgData name="Tashman, Adam Paul (apt4c)" userId="S::apt4c@virginia.edu::f986f384-17e3-4fde-8110-f23b5242741b" providerId="AD" clId="Web-{640F13E4-7435-3A8F-5681-33C8A29EBA51}" dt="2021-11-09T01:25:21.556" v="1859" actId="1076"/>
        <pc:sldMkLst>
          <pc:docMk/>
          <pc:sldMk cId="1442114480" sldId="280"/>
        </pc:sldMkLst>
        <pc:spChg chg="add del mod">
          <ac:chgData name="Tashman, Adam Paul (apt4c)" userId="S::apt4c@virginia.edu::f986f384-17e3-4fde-8110-f23b5242741b" providerId="AD" clId="Web-{640F13E4-7435-3A8F-5681-33C8A29EBA51}" dt="2021-11-09T01:25:11.103" v="1857"/>
          <ac:spMkLst>
            <pc:docMk/>
            <pc:sldMk cId="1442114480" sldId="280"/>
            <ac:spMk id="5" creationId="{6F7B4C11-E905-4AAA-B566-4D9193C4A593}"/>
          </ac:spMkLst>
        </pc:spChg>
        <pc:spChg chg="del mod">
          <ac:chgData name="Tashman, Adam Paul (apt4c)" userId="S::apt4c@virginia.edu::f986f384-17e3-4fde-8110-f23b5242741b" providerId="AD" clId="Web-{640F13E4-7435-3A8F-5681-33C8A29EBA51}" dt="2021-11-09T01:25:07.212" v="1855"/>
          <ac:spMkLst>
            <pc:docMk/>
            <pc:sldMk cId="1442114480" sldId="280"/>
            <ac:spMk id="98" creationId="{00000000-0000-0000-0000-000000000000}"/>
          </ac:spMkLst>
        </pc:spChg>
        <pc:picChg chg="add mod">
          <ac:chgData name="Tashman, Adam Paul (apt4c)" userId="S::apt4c@virginia.edu::f986f384-17e3-4fde-8110-f23b5242741b" providerId="AD" clId="Web-{640F13E4-7435-3A8F-5681-33C8A29EBA51}" dt="2021-11-09T01:25:21.556" v="1859" actId="1076"/>
          <ac:picMkLst>
            <pc:docMk/>
            <pc:sldMk cId="1442114480" sldId="280"/>
            <ac:picMk id="2" creationId="{B3F47965-0667-4C78-B5E5-B19DBCEBCE18}"/>
          </ac:picMkLst>
        </pc:picChg>
        <pc:picChg chg="del">
          <ac:chgData name="Tashman, Adam Paul (apt4c)" userId="S::apt4c@virginia.edu::f986f384-17e3-4fde-8110-f23b5242741b" providerId="AD" clId="Web-{640F13E4-7435-3A8F-5681-33C8A29EBA51}" dt="2021-11-09T01:10:12.560" v="1841"/>
          <ac:picMkLst>
            <pc:docMk/>
            <pc:sldMk cId="1442114480" sldId="280"/>
            <ac:picMk id="3" creationId="{5C8DF8CA-E058-4B5D-9DAE-582DBDE65006}"/>
          </ac:picMkLst>
        </pc:picChg>
      </pc:sldChg>
      <pc:sldChg chg="addSp delSp modSp add replId">
        <pc:chgData name="Tashman, Adam Paul (apt4c)" userId="S::apt4c@virginia.edu::f986f384-17e3-4fde-8110-f23b5242741b" providerId="AD" clId="Web-{640F13E4-7435-3A8F-5681-33C8A29EBA51}" dt="2021-11-09T01:26:27.558" v="1865" actId="1076"/>
        <pc:sldMkLst>
          <pc:docMk/>
          <pc:sldMk cId="258643768" sldId="281"/>
        </pc:sldMkLst>
        <pc:picChg chg="del">
          <ac:chgData name="Tashman, Adam Paul (apt4c)" userId="S::apt4c@virginia.edu::f986f384-17e3-4fde-8110-f23b5242741b" providerId="AD" clId="Web-{640F13E4-7435-3A8F-5681-33C8A29EBA51}" dt="2021-11-09T01:25:37.541" v="1861"/>
          <ac:picMkLst>
            <pc:docMk/>
            <pc:sldMk cId="258643768" sldId="281"/>
            <ac:picMk id="2" creationId="{B3F47965-0667-4C78-B5E5-B19DBCEBCE18}"/>
          </ac:picMkLst>
        </pc:picChg>
        <pc:picChg chg="add mod">
          <ac:chgData name="Tashman, Adam Paul (apt4c)" userId="S::apt4c@virginia.edu::f986f384-17e3-4fde-8110-f23b5242741b" providerId="AD" clId="Web-{640F13E4-7435-3A8F-5681-33C8A29EBA51}" dt="2021-11-09T01:26:27.558" v="1865" actId="1076"/>
          <ac:picMkLst>
            <pc:docMk/>
            <pc:sldMk cId="258643768" sldId="281"/>
            <ac:picMk id="3" creationId="{78EED450-C500-4A6E-9C0D-3B83DB7D2959}"/>
          </ac:picMkLst>
        </pc:picChg>
      </pc:sldChg>
    </pc:docChg>
  </pc:docChgLst>
  <pc:docChgLst>
    <pc:chgData clId="Web-{640F13E4-7435-3A8F-5681-33C8A29EBA51}"/>
    <pc:docChg chg="modSld">
      <pc:chgData name="" userId="" providerId="" clId="Web-{640F13E4-7435-3A8F-5681-33C8A29EBA51}" dt="2021-11-09T00:10:59.452" v="0" actId="1076"/>
      <pc:docMkLst>
        <pc:docMk/>
      </pc:docMkLst>
      <pc:sldChg chg="modSp">
        <pc:chgData name="" userId="" providerId="" clId="Web-{640F13E4-7435-3A8F-5681-33C8A29EBA51}" dt="2021-11-09T00:10:59.452" v="0" actId="1076"/>
        <pc:sldMkLst>
          <pc:docMk/>
          <pc:sldMk cId="0" sldId="256"/>
        </pc:sldMkLst>
        <pc:spChg chg="mod">
          <ac:chgData name="" userId="" providerId="" clId="Web-{640F13E4-7435-3A8F-5681-33C8A29EBA51}" dt="2021-11-09T00:10:59.452" v="0" actId="1076"/>
          <ac:spMkLst>
            <pc:docMk/>
            <pc:sldMk cId="0" sldId="256"/>
            <ac:spMk id="5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895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5004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365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40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6425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633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199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7452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34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763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418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670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3248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940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553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8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2264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766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8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120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221ab15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221ab15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111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24701" y="1130675"/>
            <a:ext cx="749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Franklin Gothic"/>
              <a:buNone/>
              <a:defRPr sz="52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574100" y="3276975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574100" y="3774700"/>
            <a:ext cx="59958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800"/>
              <a:buChar char="●"/>
              <a:defRPr>
                <a:solidFill>
                  <a:srgbClr val="232D4B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●"/>
              <a:defRPr>
                <a:solidFill>
                  <a:srgbClr val="232D4B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○"/>
              <a:defRPr>
                <a:solidFill>
                  <a:srgbClr val="232D4B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232D4B"/>
              </a:buClr>
              <a:buSzPts val="1400"/>
              <a:buChar char="■"/>
              <a:defRPr>
                <a:solidFill>
                  <a:srgbClr val="232D4B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 Slid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Slide 1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006425" y="2959650"/>
            <a:ext cx="1708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9800" y="526800"/>
            <a:ext cx="61131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490250" y="1984225"/>
            <a:ext cx="6225300" cy="1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490250" y="1188975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32D4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ranklin Gothic"/>
              <a:buNone/>
              <a:defRPr sz="2800" b="1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ranklin Gothic"/>
              <a:buNone/>
              <a:defRPr sz="2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ranklin Gothic"/>
              <a:buChar char="●"/>
              <a:defRPr sz="18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●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○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ranklin Gothic"/>
              <a:buChar char="■"/>
              <a:defRPr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ctrTitle"/>
          </p:nvPr>
        </p:nvSpPr>
        <p:spPr>
          <a:xfrm>
            <a:off x="391994" y="1814684"/>
            <a:ext cx="8311028" cy="1037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sz="3000" dirty="0"/>
              <a:t>Introduction to NoSQL Databases</a:t>
            </a:r>
            <a:endParaRPr lang="en" sz="3000" b="0" dirty="0"/>
          </a:p>
        </p:txBody>
      </p:sp>
      <p:sp>
        <p:nvSpPr>
          <p:cNvPr id="56" name="Google Shape;56;p14"/>
          <p:cNvSpPr/>
          <p:nvPr/>
        </p:nvSpPr>
        <p:spPr>
          <a:xfrm rot="10800000" flipH="1">
            <a:off x="2602066" y="3068902"/>
            <a:ext cx="3936000" cy="19800"/>
          </a:xfrm>
          <a:prstGeom prst="rect">
            <a:avLst/>
          </a:prstGeom>
          <a:solidFill>
            <a:srgbClr val="FFDA24"/>
          </a:solidFill>
          <a:ln w="9525" cap="flat" cmpd="sng">
            <a:solidFill>
              <a:srgbClr val="FFDA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98;p17">
            <a:extLst>
              <a:ext uri="{FF2B5EF4-FFF2-40B4-BE49-F238E27FC236}">
                <a16:creationId xmlns:a16="http://schemas.microsoft.com/office/drawing/2014/main" id="{C2B7957B-2085-4808-A23D-91144AA1A1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0076" y="3089613"/>
            <a:ext cx="8017365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Last updated: Nov 8, 2021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RDBMS vs NoSQL</a:t>
            </a:r>
            <a:endParaRPr lang="en-US" dirty="0"/>
          </a:p>
        </p:txBody>
      </p:sp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B010C0-E3B7-4E85-BF78-F5E02F54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76" y="1284990"/>
            <a:ext cx="6758739" cy="25584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2A25AB-69D4-4241-BDAC-50280B8A5886}"/>
              </a:ext>
            </a:extLst>
          </p:cNvPr>
          <p:cNvSpPr txBox="1"/>
          <p:nvPr/>
        </p:nvSpPr>
        <p:spPr>
          <a:xfrm>
            <a:off x="914400" y="97455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RDBMS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2DF65-5070-49D3-A90E-3AC78F6DBF3A}"/>
              </a:ext>
            </a:extLst>
          </p:cNvPr>
          <p:cNvSpPr txBox="1"/>
          <p:nvPr/>
        </p:nvSpPr>
        <p:spPr>
          <a:xfrm>
            <a:off x="4839703" y="974557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NoSQL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What are Relational DBs, NoSQL DBs good at?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EA4D27-D80E-4F00-8A5E-5E923ED54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10" y="1225754"/>
            <a:ext cx="7503193" cy="24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1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RDBMS and NoSQL Examples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FB82EF0A-8F58-46A6-975A-E6506A540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986" y="1993080"/>
            <a:ext cx="5781173" cy="14280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A38302-2B3F-4E84-87C3-23C46F745BEA}"/>
              </a:ext>
            </a:extLst>
          </p:cNvPr>
          <p:cNvSpPr txBox="1"/>
          <p:nvPr/>
        </p:nvSpPr>
        <p:spPr>
          <a:xfrm>
            <a:off x="1230229" y="1568617"/>
            <a:ext cx="9760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RDBMS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A5921-99D0-48A7-A633-AD60DC029701}"/>
              </a:ext>
            </a:extLst>
          </p:cNvPr>
          <p:cNvSpPr txBox="1"/>
          <p:nvPr/>
        </p:nvSpPr>
        <p:spPr>
          <a:xfrm>
            <a:off x="4719387" y="1568617"/>
            <a:ext cx="97606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NoSQL</a:t>
            </a:r>
          </a:p>
        </p:txBody>
      </p:sp>
    </p:spTree>
    <p:extLst>
      <p:ext uri="{BB962C8B-B14F-4D97-AF65-F5344CB8AC3E}">
        <p14:creationId xmlns:p14="http://schemas.microsoft.com/office/powerpoint/2010/main" val="1309584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Key-Value Store DB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EAE3F44-8999-4844-8B4D-C03CBAD23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96" y="1436076"/>
            <a:ext cx="6879055" cy="252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9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Key-Value Store DB Example: </a:t>
            </a:r>
            <a:r>
              <a:rPr lang="en" dirty="0" err="1">
                <a:solidFill>
                  <a:srgbClr val="FF0000"/>
                </a:solidFill>
              </a:rPr>
              <a:t>redis</a:t>
            </a:r>
            <a:endParaRPr lang="en-US" dirty="0" err="1">
              <a:solidFill>
                <a:srgbClr val="FF0000"/>
              </a:solidFill>
            </a:endParaRP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242B3B-4FC8-4396-B085-05405B8D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86" y="835634"/>
            <a:ext cx="7638548" cy="36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87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Document-Oriented DB</a:t>
            </a:r>
            <a:endParaRPr lang="en-US" dirty="0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162C1E3C-4695-4355-8F36-694103DF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43" y="1286609"/>
            <a:ext cx="7638548" cy="272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11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Document-Oriented DB</a:t>
            </a:r>
            <a:endParaRPr lang="en-US" dirty="0"/>
          </a:p>
        </p:txBody>
      </p:sp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612FD02-9F9F-45ED-B29C-31B4C830B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6" y="1193285"/>
            <a:ext cx="7901739" cy="29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43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Document-Oriented DB Example: </a:t>
            </a:r>
            <a:r>
              <a:rPr lang="en" dirty="0" err="1">
                <a:solidFill>
                  <a:srgbClr val="FF0000"/>
                </a:solidFill>
              </a:rPr>
              <a:t>mongoDB</a:t>
            </a:r>
            <a:endParaRPr lang="en-US" dirty="0" err="1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C298BCA-4D58-4BA8-938E-8DE1B27CC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5" y="1029894"/>
            <a:ext cx="6600825" cy="31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62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Column-Based Store</a:t>
            </a:r>
            <a:endParaRPr lang="en" dirty="0">
              <a:solidFill>
                <a:srgbClr val="FF0000"/>
              </a:solidFill>
            </a:endParaRPr>
          </a:p>
        </p:txBody>
      </p:sp>
      <p:pic>
        <p:nvPicPr>
          <p:cNvPr id="3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1B3E283B-88EF-4EC3-AF67-CEC82D6EF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96" y="1103144"/>
            <a:ext cx="8142371" cy="30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2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Column-Based Store DB Example: </a:t>
            </a:r>
            <a:r>
              <a:rPr lang="en" dirty="0">
                <a:solidFill>
                  <a:srgbClr val="FF0000"/>
                </a:solidFill>
              </a:rPr>
              <a:t>HBASE</a:t>
            </a:r>
            <a:endParaRPr lang="en-US" dirty="0"/>
          </a:p>
        </p:txBody>
      </p:sp>
      <p:pic>
        <p:nvPicPr>
          <p:cNvPr id="2" name="Picture 2" descr="Application, calendar&#10;&#10;Description automatically generated">
            <a:extLst>
              <a:ext uri="{FF2B5EF4-FFF2-40B4-BE49-F238E27FC236}">
                <a16:creationId xmlns:a16="http://schemas.microsoft.com/office/drawing/2014/main" id="{2681F04B-7961-465D-B366-6AAFB02F1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01" y="883495"/>
            <a:ext cx="7397917" cy="356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2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8EED450-C500-4A6E-9C0D-3B83DB7D2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22" y="991642"/>
            <a:ext cx="7375357" cy="275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3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5F67AC-ED6E-4694-8619-FCF5731F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8" y="768409"/>
            <a:ext cx="7405436" cy="332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04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Graph-Based Databases</a:t>
            </a:r>
            <a:endParaRPr lang="en" dirty="0">
              <a:solidFill>
                <a:srgbClr val="FF0000"/>
              </a:solidFill>
            </a:endParaRP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6D6EEF4-D0C4-4444-913D-81D8B88B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88" y="943869"/>
            <a:ext cx="7337759" cy="351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36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Feature Summary</a:t>
            </a:r>
            <a:endParaRPr lang="en-US" dirty="0"/>
          </a:p>
        </p:txBody>
      </p:sp>
      <p:pic>
        <p:nvPicPr>
          <p:cNvPr id="3" name="Picture 3" descr="Table&#10;&#10;Description automatically generated">
            <a:extLst>
              <a:ext uri="{FF2B5EF4-FFF2-40B4-BE49-F238E27FC236}">
                <a16:creationId xmlns:a16="http://schemas.microsoft.com/office/drawing/2014/main" id="{5C8DF8CA-E058-4B5D-9DAE-582DBDE65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67" y="1702372"/>
            <a:ext cx="7585910" cy="21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60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letter&#10;&#10;Description automatically generated">
            <a:extLst>
              <a:ext uri="{FF2B5EF4-FFF2-40B4-BE49-F238E27FC236}">
                <a16:creationId xmlns:a16="http://schemas.microsoft.com/office/drawing/2014/main" id="{B3F47965-0667-4C78-B5E5-B19DBCEB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523017"/>
            <a:ext cx="7834061" cy="379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1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8017365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Don't Discount the Past: Relational Databases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64E4F-9177-4899-8D29-534708BB635D}"/>
              </a:ext>
            </a:extLst>
          </p:cNvPr>
          <p:cNvSpPr txBox="1"/>
          <p:nvPr/>
        </p:nvSpPr>
        <p:spPr>
          <a:xfrm>
            <a:off x="329794" y="1995952"/>
            <a:ext cx="81153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To date, the most prevalent databases are still relational databases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For many applications, they are still preferable to NoSQL databases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But for others, NoSQL offers an advantage</a:t>
            </a:r>
          </a:p>
        </p:txBody>
      </p:sp>
    </p:spTree>
    <p:extLst>
      <p:ext uri="{BB962C8B-B14F-4D97-AF65-F5344CB8AC3E}">
        <p14:creationId xmlns:p14="http://schemas.microsoft.com/office/powerpoint/2010/main" val="277697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8017365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NoSQL Databases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64E4F-9177-4899-8D29-534708BB635D}"/>
              </a:ext>
            </a:extLst>
          </p:cNvPr>
          <p:cNvSpPr txBox="1"/>
          <p:nvPr/>
        </p:nvSpPr>
        <p:spPr>
          <a:xfrm>
            <a:off x="329794" y="852952"/>
            <a:ext cx="8115300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NoSQL Databases are non-relational databases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SQL is not used to query these databases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While they have surged in popularity, they have been around since the 1960's</a:t>
            </a:r>
          </a:p>
          <a:p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Drivers of the popularity include growth of the cloud, and the variety &amp; volume of data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>
                <a:solidFill>
                  <a:schemeClr val="bg1"/>
                </a:solidFill>
              </a:rPr>
              <a:t>- log data</a:t>
            </a:r>
            <a:br>
              <a:rPr lang="en-US" sz="1600" dirty="0"/>
            </a:br>
            <a:r>
              <a:rPr lang="en-US" sz="1600" dirty="0">
                <a:solidFill>
                  <a:schemeClr val="bg1"/>
                </a:solidFill>
              </a:rPr>
              <a:t>- electronic medical records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- internet of things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video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images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waves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- sound files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8017365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indent="0"/>
            <a:r>
              <a:rPr lang="en" dirty="0"/>
              <a:t>The Limitations of Relational Database Management Systems (RDBMS)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F64E4F-9177-4899-8D29-534708BB635D}"/>
              </a:ext>
            </a:extLst>
          </p:cNvPr>
          <p:cNvSpPr txBox="1"/>
          <p:nvPr/>
        </p:nvSpPr>
        <p:spPr>
          <a:xfrm>
            <a:off x="359873" y="845433"/>
            <a:ext cx="8115300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• Not all data can be expressed in relational manner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      RDBMS can model data ONLY in the form of tabular relations</a:t>
            </a:r>
            <a:br>
              <a:rPr lang="en-US" sz="1600" dirty="0">
                <a:solidFill>
                  <a:srgbClr val="FFFFFF"/>
                </a:solidFill>
              </a:rPr>
            </a:br>
            <a:br>
              <a:rPr lang="en-US" sz="1600" dirty="0"/>
            </a:br>
            <a:r>
              <a:rPr lang="en-US" sz="1600" dirty="0">
                <a:solidFill>
                  <a:srgbClr val="FFFFFF"/>
                </a:solidFill>
              </a:rPr>
              <a:t>      Data can be expressed in other structures such as: 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 &gt; key-value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 &gt; wide column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 &gt; graph (network)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 &gt; document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• The Relational DB is sometimes too complex</a:t>
            </a:r>
            <a:endParaRPr lang="en-US" sz="1600" dirty="0"/>
          </a:p>
          <a:p>
            <a:r>
              <a:rPr lang="en-US" sz="1600" dirty="0">
                <a:solidFill>
                  <a:srgbClr val="FFFFFF"/>
                </a:solidFill>
              </a:rPr>
              <a:t>• Relational DB requires schema to be mostly known in advance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       they can be updated, but schema changes can be painful</a:t>
            </a:r>
            <a:br>
              <a:rPr lang="en-US" sz="1600" dirty="0">
                <a:solidFill>
                  <a:srgbClr val="FFFFFF"/>
                </a:solidFill>
              </a:rPr>
            </a:b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• Scaling the RDBMS can be hard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63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The Nature and Advantages of NoSQL Databases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909E1-2607-406F-B89F-D957D0AE3B63}"/>
              </a:ext>
            </a:extLst>
          </p:cNvPr>
          <p:cNvSpPr txBox="1"/>
          <p:nvPr/>
        </p:nvSpPr>
        <p:spPr>
          <a:xfrm>
            <a:off x="418097" y="1109913"/>
            <a:ext cx="813485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NoSQL databases are primarily nonrelational or distributed databases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For some data formats (e.g., documents and data with hierarchies), NoSQL offers advantages: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More scalable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Better performance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Flexibility - data models that are easier to use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Can be easier to get started since schema doesn't need to be determined in advance </a:t>
            </a:r>
          </a:p>
        </p:txBody>
      </p:sp>
    </p:spTree>
    <p:extLst>
      <p:ext uri="{BB962C8B-B14F-4D97-AF65-F5344CB8AC3E}">
        <p14:creationId xmlns:p14="http://schemas.microsoft.com/office/powerpoint/2010/main" val="2043659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NoSQL Use Case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AA921-837F-41AA-B54B-CBAD26BB7BF6}"/>
              </a:ext>
            </a:extLst>
          </p:cNvPr>
          <p:cNvSpPr txBox="1"/>
          <p:nvPr/>
        </p:nvSpPr>
        <p:spPr>
          <a:xfrm>
            <a:off x="418097" y="1109913"/>
            <a:ext cx="8134850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tech company wants to scrape web pages of restaurants, and store attribute information such as:</a:t>
            </a:r>
          </a:p>
          <a:p>
            <a:r>
              <a:rPr lang="en-US" dirty="0">
                <a:solidFill>
                  <a:srgbClr val="FFFFFF"/>
                </a:solidFill>
              </a:rPr>
              <a:t>- hours of operation</a:t>
            </a:r>
          </a:p>
          <a:p>
            <a:r>
              <a:rPr lang="en-US" dirty="0">
                <a:solidFill>
                  <a:srgbClr val="FFFFFF"/>
                </a:solidFill>
              </a:rPr>
              <a:t>- address</a:t>
            </a:r>
          </a:p>
          <a:p>
            <a:r>
              <a:rPr lang="en-US" dirty="0">
                <a:solidFill>
                  <a:srgbClr val="FFFFFF"/>
                </a:solidFill>
              </a:rPr>
              <a:t>- menu items</a:t>
            </a:r>
          </a:p>
          <a:p>
            <a:r>
              <a:rPr lang="en-US" dirty="0">
                <a:solidFill>
                  <a:srgbClr val="FFFFFF"/>
                </a:solidFill>
              </a:rPr>
              <a:t>- reviews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The information content from various web sites will differ in their completeness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Some pages might have a few reviews, others might have many more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It wouldn't make sense to store data in tables with fields like </a:t>
            </a:r>
            <a:r>
              <a:rPr lang="en-US" i="1" dirty="0">
                <a:solidFill>
                  <a:srgbClr val="FFFFFF"/>
                </a:solidFill>
              </a:rPr>
              <a:t>review1, review2, …</a:t>
            </a:r>
            <a:br>
              <a:rPr lang="en-US" i="1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There might be a lot of empty cells.</a:t>
            </a:r>
            <a:br>
              <a:rPr lang="en-US" i="1" dirty="0">
                <a:solidFill>
                  <a:srgbClr val="FFFFFF"/>
                </a:solidFill>
              </a:rPr>
            </a:br>
            <a:br>
              <a:rPr lang="en-US" i="1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If we decide to save additional fields later, the schema might need to change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FFFF"/>
                </a:solidFill>
              </a:rPr>
              <a:t>This is very inconvenient for a relational database</a:t>
            </a:r>
          </a:p>
        </p:txBody>
      </p:sp>
    </p:spTree>
    <p:extLst>
      <p:ext uri="{BB962C8B-B14F-4D97-AF65-F5344CB8AC3E}">
        <p14:creationId xmlns:p14="http://schemas.microsoft.com/office/powerpoint/2010/main" val="2801799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NoSQL Use Case, contd.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AA921-837F-41AA-B54B-CBAD26BB7BF6}"/>
              </a:ext>
            </a:extLst>
          </p:cNvPr>
          <p:cNvSpPr txBox="1"/>
          <p:nvPr/>
        </p:nvSpPr>
        <p:spPr>
          <a:xfrm>
            <a:off x="327860" y="1658854"/>
            <a:ext cx="813485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task is an excellent candidate for a NoSQL database</a:t>
            </a:r>
            <a:endParaRPr lang="en-US" dirty="0"/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We want to store information attached to each restaurant: 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     the restaurant can be the </a:t>
            </a:r>
            <a:r>
              <a:rPr lang="en-US" b="1" dirty="0">
                <a:solidFill>
                  <a:srgbClr val="FFFFFF"/>
                </a:solidFill>
              </a:rPr>
              <a:t>key</a:t>
            </a:r>
            <a:r>
              <a:rPr lang="en-US" dirty="0">
                <a:solidFill>
                  <a:srgbClr val="FFFFFF"/>
                </a:solidFill>
              </a:rPr>
              <a:t>, and the attribute information can be the </a:t>
            </a:r>
            <a:r>
              <a:rPr lang="en-US" b="1" dirty="0">
                <a:solidFill>
                  <a:srgbClr val="FFFFFF"/>
                </a:solidFill>
              </a:rPr>
              <a:t>value</a:t>
            </a:r>
            <a:br>
              <a:rPr lang="en-US" b="1" dirty="0">
                <a:solidFill>
                  <a:srgbClr val="FFFFFF"/>
                </a:solidFill>
              </a:rPr>
            </a:br>
            <a:endParaRPr lang="en-US" b="1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key-value pairs can be easily stored in JSON format</a:t>
            </a:r>
          </a:p>
        </p:txBody>
      </p:sp>
    </p:spTree>
    <p:extLst>
      <p:ext uri="{BB962C8B-B14F-4D97-AF65-F5344CB8AC3E}">
        <p14:creationId xmlns:p14="http://schemas.microsoft.com/office/powerpoint/2010/main" val="188761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subTitle" idx="1"/>
          </p:nvPr>
        </p:nvSpPr>
        <p:spPr>
          <a:xfrm>
            <a:off x="326964" y="194514"/>
            <a:ext cx="6468300" cy="58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/>
            <a:r>
              <a:rPr lang="en" dirty="0"/>
              <a:t>JSON in NoSQL</a:t>
            </a:r>
            <a:endParaRPr lang="en-US" dirty="0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E63BF6A2-A1D0-4594-BA4C-ACDB9F5B1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5" y="903532"/>
            <a:ext cx="7615989" cy="354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13736"/>
      </p:ext>
    </p:extLst>
  </p:cSld>
  <p:clrMapOvr>
    <a:masterClrMapping/>
  </p:clrMapOvr>
</p:sld>
</file>

<file path=ppt/theme/theme1.xml><?xml version="1.0" encoding="utf-8"?>
<a:theme xmlns:a="http://schemas.openxmlformats.org/drawingml/2006/main" name="SDS UVA Slide Dec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Microsoft Office PowerPoint</Application>
  <PresentationFormat>On-screen Show (16:9)</PresentationFormat>
  <Paragraphs>65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SDS UVA Slide Deck</vt:lpstr>
      <vt:lpstr>Introduction to NoSQL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Candelier, Emma J (ec2ms)</dc:creator>
  <cp:lastModifiedBy>Candelier, Emma J (ec2ms)</cp:lastModifiedBy>
  <cp:revision>494</cp:revision>
  <dcterms:modified xsi:type="dcterms:W3CDTF">2021-11-09T01:26:27Z</dcterms:modified>
</cp:coreProperties>
</file>